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9.xml" ContentType="application/vnd.ms-office.inkAction+xml"/>
  <Override PartName="/ppt/ink/inkAction10.xml" ContentType="application/vnd.ms-office.inkAct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9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34.png"/><Relationship Id="rId6" Type="http://schemas.openxmlformats.org/officeDocument/2006/relationships/image" Target="../media/image27.sv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FF6517-917E-4082-94DA-08A1E97FAE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B1163D1-E84A-4076-AED9-D609A3ED49C2}">
      <dgm:prSet/>
      <dgm:spPr/>
      <dgm:t>
        <a:bodyPr/>
        <a:lstStyle/>
        <a:p>
          <a:r>
            <a:rPr lang="en-US" dirty="0"/>
            <a:t>A typical supervised machine learning workflow has the following steps:</a:t>
          </a:r>
        </a:p>
      </dgm:t>
    </dgm:pt>
    <dgm:pt modelId="{9A91575F-509F-4740-9A65-8F072ADE01C2}" type="parTrans" cxnId="{6D59FBC3-46F1-4F50-BE39-DE3ED373ABE3}">
      <dgm:prSet/>
      <dgm:spPr/>
      <dgm:t>
        <a:bodyPr/>
        <a:lstStyle/>
        <a:p>
          <a:endParaRPr lang="en-US"/>
        </a:p>
      </dgm:t>
    </dgm:pt>
    <dgm:pt modelId="{23FD8D36-3196-464D-A24F-EEAF179C1567}" type="sibTrans" cxnId="{6D59FBC3-46F1-4F50-BE39-DE3ED373ABE3}">
      <dgm:prSet/>
      <dgm:spPr/>
      <dgm:t>
        <a:bodyPr/>
        <a:lstStyle/>
        <a:p>
          <a:endParaRPr lang="en-US"/>
        </a:p>
      </dgm:t>
    </dgm:pt>
    <dgm:pt modelId="{EF3B6FA6-AC2B-4A79-8FCF-3BC345D0C483}">
      <dgm:prSet/>
      <dgm:spPr/>
      <dgm:t>
        <a:bodyPr/>
        <a:lstStyle/>
        <a:p>
          <a:r>
            <a:rPr lang="en-US"/>
            <a:t>Feature engineering to transform historical data into feature and label inputs for a machine learning algorithm.</a:t>
          </a:r>
        </a:p>
      </dgm:t>
    </dgm:pt>
    <dgm:pt modelId="{15798C0C-23C9-4A39-A7F2-94845A85A3AE}" type="parTrans" cxnId="{2DA41785-9124-4835-A874-47C34B875E07}">
      <dgm:prSet/>
      <dgm:spPr/>
      <dgm:t>
        <a:bodyPr/>
        <a:lstStyle/>
        <a:p>
          <a:endParaRPr lang="en-US"/>
        </a:p>
      </dgm:t>
    </dgm:pt>
    <dgm:pt modelId="{DA81ADC7-74D6-4A4C-89E6-31B6D4FC79E3}" type="sibTrans" cxnId="{2DA41785-9124-4835-A874-47C34B875E07}">
      <dgm:prSet/>
      <dgm:spPr/>
      <dgm:t>
        <a:bodyPr/>
        <a:lstStyle/>
        <a:p>
          <a:endParaRPr lang="en-US"/>
        </a:p>
      </dgm:t>
    </dgm:pt>
    <dgm:pt modelId="{3CD70F35-D7C1-4262-B8AE-05DAC8D899B4}">
      <dgm:prSet/>
      <dgm:spPr/>
      <dgm:t>
        <a:bodyPr/>
        <a:lstStyle/>
        <a:p>
          <a:r>
            <a:rPr lang="en-US"/>
            <a:t>Split the data into two parts, one for building the model and one for testing the model.</a:t>
          </a:r>
        </a:p>
      </dgm:t>
    </dgm:pt>
    <dgm:pt modelId="{50940C3F-CF68-4F8A-8AD9-F31D3AAED456}" type="parTrans" cxnId="{CFD521AF-1659-4319-9394-3512B1F91B84}">
      <dgm:prSet/>
      <dgm:spPr/>
      <dgm:t>
        <a:bodyPr/>
        <a:lstStyle/>
        <a:p>
          <a:endParaRPr lang="en-US"/>
        </a:p>
      </dgm:t>
    </dgm:pt>
    <dgm:pt modelId="{A5DB4A59-85C1-4599-9ADE-17989B70F4A4}" type="sibTrans" cxnId="{CFD521AF-1659-4319-9394-3512B1F91B84}">
      <dgm:prSet/>
      <dgm:spPr/>
      <dgm:t>
        <a:bodyPr/>
        <a:lstStyle/>
        <a:p>
          <a:endParaRPr lang="en-US"/>
        </a:p>
      </dgm:t>
    </dgm:pt>
    <dgm:pt modelId="{99E7239C-A9A7-4A8E-AC6D-1CFD1802CF7B}">
      <dgm:prSet/>
      <dgm:spPr/>
      <dgm:t>
        <a:bodyPr/>
        <a:lstStyle/>
        <a:p>
          <a:r>
            <a:rPr lang="en-US"/>
            <a:t>Build the model with the training features and labels</a:t>
          </a:r>
        </a:p>
      </dgm:t>
    </dgm:pt>
    <dgm:pt modelId="{70F11E8D-8DC3-4DC6-A250-613F3B3E5D20}" type="parTrans" cxnId="{17D3F26D-29FC-45FE-A013-F9DA70A82B7C}">
      <dgm:prSet/>
      <dgm:spPr/>
      <dgm:t>
        <a:bodyPr/>
        <a:lstStyle/>
        <a:p>
          <a:endParaRPr lang="en-US"/>
        </a:p>
      </dgm:t>
    </dgm:pt>
    <dgm:pt modelId="{2BE4E703-58B6-4AD7-84C2-B3E3A4F80B74}" type="sibTrans" cxnId="{17D3F26D-29FC-45FE-A013-F9DA70A82B7C}">
      <dgm:prSet/>
      <dgm:spPr/>
      <dgm:t>
        <a:bodyPr/>
        <a:lstStyle/>
        <a:p>
          <a:endParaRPr lang="en-US"/>
        </a:p>
      </dgm:t>
    </dgm:pt>
    <dgm:pt modelId="{2E186979-FC7F-4EB7-A938-39B7B7555C83}">
      <dgm:prSet/>
      <dgm:spPr/>
      <dgm:t>
        <a:bodyPr/>
        <a:lstStyle/>
        <a:p>
          <a:r>
            <a:rPr lang="en-US"/>
            <a:t>Test the model with the test features to get predictions. Compare the test predictions to the test labels.</a:t>
          </a:r>
        </a:p>
      </dgm:t>
    </dgm:pt>
    <dgm:pt modelId="{9FB08604-2C79-4423-B615-5322B62B805D}" type="parTrans" cxnId="{F2625EFC-5E7A-4059-8D27-FBE610CBD103}">
      <dgm:prSet/>
      <dgm:spPr/>
      <dgm:t>
        <a:bodyPr/>
        <a:lstStyle/>
        <a:p>
          <a:endParaRPr lang="en-US"/>
        </a:p>
      </dgm:t>
    </dgm:pt>
    <dgm:pt modelId="{ADAC6AFD-2D0A-4244-8C26-E6DEBBEFEE9A}" type="sibTrans" cxnId="{F2625EFC-5E7A-4059-8D27-FBE610CBD103}">
      <dgm:prSet/>
      <dgm:spPr/>
      <dgm:t>
        <a:bodyPr/>
        <a:lstStyle/>
        <a:p>
          <a:endParaRPr lang="en-US"/>
        </a:p>
      </dgm:t>
    </dgm:pt>
    <dgm:pt modelId="{8BABFC8B-359F-47FB-8E68-AEEC0A67E8AF}">
      <dgm:prSet/>
      <dgm:spPr/>
      <dgm:t>
        <a:bodyPr/>
        <a:lstStyle/>
        <a:p>
          <a:r>
            <a:rPr lang="en-US"/>
            <a:t>Loop until satisfied with the model accuracy:</a:t>
          </a:r>
        </a:p>
      </dgm:t>
    </dgm:pt>
    <dgm:pt modelId="{2C19B694-94FC-4909-9F40-BEF7B4144AC0}" type="parTrans" cxnId="{941F4E9C-4468-41ED-942E-65A49E5F1887}">
      <dgm:prSet/>
      <dgm:spPr/>
      <dgm:t>
        <a:bodyPr/>
        <a:lstStyle/>
        <a:p>
          <a:endParaRPr lang="en-US"/>
        </a:p>
      </dgm:t>
    </dgm:pt>
    <dgm:pt modelId="{2AB5AF06-8C87-4405-9851-860831DC4D59}" type="sibTrans" cxnId="{941F4E9C-4468-41ED-942E-65A49E5F1887}">
      <dgm:prSet/>
      <dgm:spPr/>
      <dgm:t>
        <a:bodyPr/>
        <a:lstStyle/>
        <a:p>
          <a:endParaRPr lang="en-US"/>
        </a:p>
      </dgm:t>
    </dgm:pt>
    <dgm:pt modelId="{3A7D8DBA-39FA-413E-9371-7208AD7BAFA5}">
      <dgm:prSet/>
      <dgm:spPr/>
      <dgm:t>
        <a:bodyPr/>
        <a:lstStyle/>
        <a:p>
          <a:r>
            <a:rPr lang="en-US"/>
            <a:t>Adjust the model fitting parameters, and repeat tests.</a:t>
          </a:r>
        </a:p>
      </dgm:t>
    </dgm:pt>
    <dgm:pt modelId="{03704E97-D32B-4E74-929D-DFE45DFE8092}" type="parTrans" cxnId="{0C4FCAA3-7370-4A1A-87AB-C460CCDF52DD}">
      <dgm:prSet/>
      <dgm:spPr/>
      <dgm:t>
        <a:bodyPr/>
        <a:lstStyle/>
        <a:p>
          <a:endParaRPr lang="en-US"/>
        </a:p>
      </dgm:t>
    </dgm:pt>
    <dgm:pt modelId="{70A960E6-D87A-4845-83C2-6D627C634233}" type="sibTrans" cxnId="{0C4FCAA3-7370-4A1A-87AB-C460CCDF52DD}">
      <dgm:prSet/>
      <dgm:spPr/>
      <dgm:t>
        <a:bodyPr/>
        <a:lstStyle/>
        <a:p>
          <a:endParaRPr lang="en-US"/>
        </a:p>
      </dgm:t>
    </dgm:pt>
    <dgm:pt modelId="{88CE63BA-B598-41B4-8D1F-0EAF5CC50562}">
      <dgm:prSet/>
      <dgm:spPr/>
      <dgm:t>
        <a:bodyPr/>
        <a:lstStyle/>
        <a:p>
          <a:r>
            <a:rPr lang="en-US"/>
            <a:t>Adjust the features and/or machine learning algorithm and repeat tests.</a:t>
          </a:r>
        </a:p>
      </dgm:t>
    </dgm:pt>
    <dgm:pt modelId="{7E1F4EB5-6C0E-42F2-9FEB-0044C333825F}" type="parTrans" cxnId="{9DDD4011-E2BC-41D6-8C73-7974DBA26B37}">
      <dgm:prSet/>
      <dgm:spPr/>
      <dgm:t>
        <a:bodyPr/>
        <a:lstStyle/>
        <a:p>
          <a:endParaRPr lang="en-US"/>
        </a:p>
      </dgm:t>
    </dgm:pt>
    <dgm:pt modelId="{B436CB8C-E948-410D-96F5-E92A49D89598}" type="sibTrans" cxnId="{9DDD4011-E2BC-41D6-8C73-7974DBA26B37}">
      <dgm:prSet/>
      <dgm:spPr/>
      <dgm:t>
        <a:bodyPr/>
        <a:lstStyle/>
        <a:p>
          <a:endParaRPr lang="en-US"/>
        </a:p>
      </dgm:t>
    </dgm:pt>
    <dgm:pt modelId="{EE2F5B45-8F4E-4755-B3B5-9C11F2967B15}" type="pres">
      <dgm:prSet presAssocID="{3CFF6517-917E-4082-94DA-08A1E97FAED4}" presName="root" presStyleCnt="0">
        <dgm:presLayoutVars>
          <dgm:dir/>
          <dgm:resizeHandles val="exact"/>
        </dgm:presLayoutVars>
      </dgm:prSet>
      <dgm:spPr/>
    </dgm:pt>
    <dgm:pt modelId="{6C0239B2-C6DE-46C4-9336-35F8045BF571}" type="pres">
      <dgm:prSet presAssocID="{8B1163D1-E84A-4076-AED9-D609A3ED49C2}" presName="compNode" presStyleCnt="0"/>
      <dgm:spPr/>
    </dgm:pt>
    <dgm:pt modelId="{FF80B209-FC8D-4C66-813F-B637053F4798}" type="pres">
      <dgm:prSet presAssocID="{8B1163D1-E84A-4076-AED9-D609A3ED49C2}" presName="bgRect" presStyleLbl="bgShp" presStyleIdx="0" presStyleCnt="6"/>
      <dgm:spPr/>
    </dgm:pt>
    <dgm:pt modelId="{17B6A46F-5739-4AAA-8207-64F43F43BB91}" type="pres">
      <dgm:prSet presAssocID="{8B1163D1-E84A-4076-AED9-D609A3ED49C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376CFBF-D7EA-4B18-A05B-C758DFC923EE}" type="pres">
      <dgm:prSet presAssocID="{8B1163D1-E84A-4076-AED9-D609A3ED49C2}" presName="spaceRect" presStyleCnt="0"/>
      <dgm:spPr/>
    </dgm:pt>
    <dgm:pt modelId="{E9D01630-ABDA-418F-91F8-7DA9A3696EDA}" type="pres">
      <dgm:prSet presAssocID="{8B1163D1-E84A-4076-AED9-D609A3ED49C2}" presName="parTx" presStyleLbl="revTx" presStyleIdx="0" presStyleCnt="7">
        <dgm:presLayoutVars>
          <dgm:chMax val="0"/>
          <dgm:chPref val="0"/>
        </dgm:presLayoutVars>
      </dgm:prSet>
      <dgm:spPr/>
    </dgm:pt>
    <dgm:pt modelId="{BBE38F09-2C1A-4D52-A638-0E5DFFE63BC2}" type="pres">
      <dgm:prSet presAssocID="{23FD8D36-3196-464D-A24F-EEAF179C1567}" presName="sibTrans" presStyleCnt="0"/>
      <dgm:spPr/>
    </dgm:pt>
    <dgm:pt modelId="{50ACE3E8-BC5D-4EDA-B48F-3B077BD0602C}" type="pres">
      <dgm:prSet presAssocID="{EF3B6FA6-AC2B-4A79-8FCF-3BC345D0C483}" presName="compNode" presStyleCnt="0"/>
      <dgm:spPr/>
    </dgm:pt>
    <dgm:pt modelId="{C4C352D3-00D5-48AF-AD38-63F8B5692B47}" type="pres">
      <dgm:prSet presAssocID="{EF3B6FA6-AC2B-4A79-8FCF-3BC345D0C483}" presName="bgRect" presStyleLbl="bgShp" presStyleIdx="1" presStyleCnt="6"/>
      <dgm:spPr/>
    </dgm:pt>
    <dgm:pt modelId="{7D846194-81E1-43D2-B8BB-61350E921FD8}" type="pres">
      <dgm:prSet presAssocID="{EF3B6FA6-AC2B-4A79-8FCF-3BC345D0C48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8538995-4632-4B6A-8472-019DD92794AE}" type="pres">
      <dgm:prSet presAssocID="{EF3B6FA6-AC2B-4A79-8FCF-3BC345D0C483}" presName="spaceRect" presStyleCnt="0"/>
      <dgm:spPr/>
    </dgm:pt>
    <dgm:pt modelId="{01809859-5C00-4CD6-8ABE-4DAF0B457979}" type="pres">
      <dgm:prSet presAssocID="{EF3B6FA6-AC2B-4A79-8FCF-3BC345D0C483}" presName="parTx" presStyleLbl="revTx" presStyleIdx="1" presStyleCnt="7">
        <dgm:presLayoutVars>
          <dgm:chMax val="0"/>
          <dgm:chPref val="0"/>
        </dgm:presLayoutVars>
      </dgm:prSet>
      <dgm:spPr/>
    </dgm:pt>
    <dgm:pt modelId="{DBBE4FD3-2874-430E-9816-82DA1AFD3300}" type="pres">
      <dgm:prSet presAssocID="{DA81ADC7-74D6-4A4C-89E6-31B6D4FC79E3}" presName="sibTrans" presStyleCnt="0"/>
      <dgm:spPr/>
    </dgm:pt>
    <dgm:pt modelId="{22412C8B-33B2-424A-A47E-50616126B2DC}" type="pres">
      <dgm:prSet presAssocID="{3CD70F35-D7C1-4262-B8AE-05DAC8D899B4}" presName="compNode" presStyleCnt="0"/>
      <dgm:spPr/>
    </dgm:pt>
    <dgm:pt modelId="{AC26E7A6-90AC-4B12-AE2E-8E13C0838558}" type="pres">
      <dgm:prSet presAssocID="{3CD70F35-D7C1-4262-B8AE-05DAC8D899B4}" presName="bgRect" presStyleLbl="bgShp" presStyleIdx="2" presStyleCnt="6"/>
      <dgm:spPr/>
    </dgm:pt>
    <dgm:pt modelId="{001DAAED-9270-4D8F-BD26-97DEC807BAB1}" type="pres">
      <dgm:prSet presAssocID="{3CD70F35-D7C1-4262-B8AE-05DAC8D899B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071AE52-1C25-4922-9942-A389002209C2}" type="pres">
      <dgm:prSet presAssocID="{3CD70F35-D7C1-4262-B8AE-05DAC8D899B4}" presName="spaceRect" presStyleCnt="0"/>
      <dgm:spPr/>
    </dgm:pt>
    <dgm:pt modelId="{BDE07D72-48CC-4AC8-B920-ADF6F3784931}" type="pres">
      <dgm:prSet presAssocID="{3CD70F35-D7C1-4262-B8AE-05DAC8D899B4}" presName="parTx" presStyleLbl="revTx" presStyleIdx="2" presStyleCnt="7">
        <dgm:presLayoutVars>
          <dgm:chMax val="0"/>
          <dgm:chPref val="0"/>
        </dgm:presLayoutVars>
      </dgm:prSet>
      <dgm:spPr/>
    </dgm:pt>
    <dgm:pt modelId="{4AA960AD-21B4-4F1D-91FA-562CB637DBE8}" type="pres">
      <dgm:prSet presAssocID="{A5DB4A59-85C1-4599-9ADE-17989B70F4A4}" presName="sibTrans" presStyleCnt="0"/>
      <dgm:spPr/>
    </dgm:pt>
    <dgm:pt modelId="{607F58F6-3C85-4255-A71B-E566390029AE}" type="pres">
      <dgm:prSet presAssocID="{99E7239C-A9A7-4A8E-AC6D-1CFD1802CF7B}" presName="compNode" presStyleCnt="0"/>
      <dgm:spPr/>
    </dgm:pt>
    <dgm:pt modelId="{594AABF2-16A9-4C78-839D-3F37968647ED}" type="pres">
      <dgm:prSet presAssocID="{99E7239C-A9A7-4A8E-AC6D-1CFD1802CF7B}" presName="bgRect" presStyleLbl="bgShp" presStyleIdx="3" presStyleCnt="6"/>
      <dgm:spPr/>
    </dgm:pt>
    <dgm:pt modelId="{B6CFA6A9-E962-467B-B685-AAB2E42B0348}" type="pres">
      <dgm:prSet presAssocID="{99E7239C-A9A7-4A8E-AC6D-1CFD1802CF7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A5949E51-526D-479D-A57A-5EB4C238A095}" type="pres">
      <dgm:prSet presAssocID="{99E7239C-A9A7-4A8E-AC6D-1CFD1802CF7B}" presName="spaceRect" presStyleCnt="0"/>
      <dgm:spPr/>
    </dgm:pt>
    <dgm:pt modelId="{49CA0187-E766-419D-9086-DDBB81901620}" type="pres">
      <dgm:prSet presAssocID="{99E7239C-A9A7-4A8E-AC6D-1CFD1802CF7B}" presName="parTx" presStyleLbl="revTx" presStyleIdx="3" presStyleCnt="7">
        <dgm:presLayoutVars>
          <dgm:chMax val="0"/>
          <dgm:chPref val="0"/>
        </dgm:presLayoutVars>
      </dgm:prSet>
      <dgm:spPr/>
    </dgm:pt>
    <dgm:pt modelId="{4DA7AB7A-1F7A-4BDC-9F60-315207617520}" type="pres">
      <dgm:prSet presAssocID="{2BE4E703-58B6-4AD7-84C2-B3E3A4F80B74}" presName="sibTrans" presStyleCnt="0"/>
      <dgm:spPr/>
    </dgm:pt>
    <dgm:pt modelId="{8CF3C206-7B1B-4923-B96A-EC9D4331666C}" type="pres">
      <dgm:prSet presAssocID="{2E186979-FC7F-4EB7-A938-39B7B7555C83}" presName="compNode" presStyleCnt="0"/>
      <dgm:spPr/>
    </dgm:pt>
    <dgm:pt modelId="{2DABD95A-D08D-4DE6-9AEB-18B2BC113C63}" type="pres">
      <dgm:prSet presAssocID="{2E186979-FC7F-4EB7-A938-39B7B7555C83}" presName="bgRect" presStyleLbl="bgShp" presStyleIdx="4" presStyleCnt="6"/>
      <dgm:spPr/>
    </dgm:pt>
    <dgm:pt modelId="{EBEFDECB-DE99-46BF-AE2E-8484AED3B1F3}" type="pres">
      <dgm:prSet presAssocID="{2E186979-FC7F-4EB7-A938-39B7B7555C8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93E4F81-5CDF-4257-9DA3-DAB83D420C6C}" type="pres">
      <dgm:prSet presAssocID="{2E186979-FC7F-4EB7-A938-39B7B7555C83}" presName="spaceRect" presStyleCnt="0"/>
      <dgm:spPr/>
    </dgm:pt>
    <dgm:pt modelId="{DF2356C6-A5DF-4168-8B3D-171758FDE990}" type="pres">
      <dgm:prSet presAssocID="{2E186979-FC7F-4EB7-A938-39B7B7555C83}" presName="parTx" presStyleLbl="revTx" presStyleIdx="4" presStyleCnt="7">
        <dgm:presLayoutVars>
          <dgm:chMax val="0"/>
          <dgm:chPref val="0"/>
        </dgm:presLayoutVars>
      </dgm:prSet>
      <dgm:spPr/>
    </dgm:pt>
    <dgm:pt modelId="{1548A523-77CF-46B6-85D1-07BC91B3F4F5}" type="pres">
      <dgm:prSet presAssocID="{ADAC6AFD-2D0A-4244-8C26-E6DEBBEFEE9A}" presName="sibTrans" presStyleCnt="0"/>
      <dgm:spPr/>
    </dgm:pt>
    <dgm:pt modelId="{2BAB60BE-0F4D-4F33-96C1-0C99BB8B6C81}" type="pres">
      <dgm:prSet presAssocID="{8BABFC8B-359F-47FB-8E68-AEEC0A67E8AF}" presName="compNode" presStyleCnt="0"/>
      <dgm:spPr/>
    </dgm:pt>
    <dgm:pt modelId="{067A1784-A7C6-40B1-9A34-875F38637B83}" type="pres">
      <dgm:prSet presAssocID="{8BABFC8B-359F-47FB-8E68-AEEC0A67E8AF}" presName="bgRect" presStyleLbl="bgShp" presStyleIdx="5" presStyleCnt="6"/>
      <dgm:spPr/>
    </dgm:pt>
    <dgm:pt modelId="{D3B42896-E841-45B9-8E64-C4C842552E0A}" type="pres">
      <dgm:prSet presAssocID="{8BABFC8B-359F-47FB-8E68-AEEC0A67E8A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DC962B7-A437-407A-8B2E-FBCE78B3EEE0}" type="pres">
      <dgm:prSet presAssocID="{8BABFC8B-359F-47FB-8E68-AEEC0A67E8AF}" presName="spaceRect" presStyleCnt="0"/>
      <dgm:spPr/>
    </dgm:pt>
    <dgm:pt modelId="{B3FB6953-D5E0-4098-BA03-10C55D0D051D}" type="pres">
      <dgm:prSet presAssocID="{8BABFC8B-359F-47FB-8E68-AEEC0A67E8AF}" presName="parTx" presStyleLbl="revTx" presStyleIdx="5" presStyleCnt="7">
        <dgm:presLayoutVars>
          <dgm:chMax val="0"/>
          <dgm:chPref val="0"/>
        </dgm:presLayoutVars>
      </dgm:prSet>
      <dgm:spPr/>
    </dgm:pt>
    <dgm:pt modelId="{0D89BB12-4792-4E17-A344-28D8803217A6}" type="pres">
      <dgm:prSet presAssocID="{8BABFC8B-359F-47FB-8E68-AEEC0A67E8AF}" presName="desTx" presStyleLbl="revTx" presStyleIdx="6" presStyleCnt="7">
        <dgm:presLayoutVars/>
      </dgm:prSet>
      <dgm:spPr/>
    </dgm:pt>
  </dgm:ptLst>
  <dgm:cxnLst>
    <dgm:cxn modelId="{2A68B806-4F6C-4A99-B8B2-77B3BA3300E1}" type="presOf" srcId="{3A7D8DBA-39FA-413E-9371-7208AD7BAFA5}" destId="{0D89BB12-4792-4E17-A344-28D8803217A6}" srcOrd="0" destOrd="0" presId="urn:microsoft.com/office/officeart/2018/2/layout/IconVerticalSolidList"/>
    <dgm:cxn modelId="{9DDD4011-E2BC-41D6-8C73-7974DBA26B37}" srcId="{8BABFC8B-359F-47FB-8E68-AEEC0A67E8AF}" destId="{88CE63BA-B598-41B4-8D1F-0EAF5CC50562}" srcOrd="1" destOrd="0" parTransId="{7E1F4EB5-6C0E-42F2-9FEB-0044C333825F}" sibTransId="{B436CB8C-E948-410D-96F5-E92A49D89598}"/>
    <dgm:cxn modelId="{827FF122-031C-4B1E-B772-45A3E93D3B82}" type="presOf" srcId="{88CE63BA-B598-41B4-8D1F-0EAF5CC50562}" destId="{0D89BB12-4792-4E17-A344-28D8803217A6}" srcOrd="0" destOrd="1" presId="urn:microsoft.com/office/officeart/2018/2/layout/IconVerticalSolidList"/>
    <dgm:cxn modelId="{D431A425-BF24-4207-A912-C4AEBD9B8B97}" type="presOf" srcId="{3CFF6517-917E-4082-94DA-08A1E97FAED4}" destId="{EE2F5B45-8F4E-4755-B3B5-9C11F2967B15}" srcOrd="0" destOrd="0" presId="urn:microsoft.com/office/officeart/2018/2/layout/IconVerticalSolidList"/>
    <dgm:cxn modelId="{7AE1C63C-4267-4B2E-8677-106B3795B2B1}" type="presOf" srcId="{8BABFC8B-359F-47FB-8E68-AEEC0A67E8AF}" destId="{B3FB6953-D5E0-4098-BA03-10C55D0D051D}" srcOrd="0" destOrd="0" presId="urn:microsoft.com/office/officeart/2018/2/layout/IconVerticalSolidList"/>
    <dgm:cxn modelId="{17D3F26D-29FC-45FE-A013-F9DA70A82B7C}" srcId="{3CFF6517-917E-4082-94DA-08A1E97FAED4}" destId="{99E7239C-A9A7-4A8E-AC6D-1CFD1802CF7B}" srcOrd="3" destOrd="0" parTransId="{70F11E8D-8DC3-4DC6-A250-613F3B3E5D20}" sibTransId="{2BE4E703-58B6-4AD7-84C2-B3E3A4F80B74}"/>
    <dgm:cxn modelId="{2DA41785-9124-4835-A874-47C34B875E07}" srcId="{3CFF6517-917E-4082-94DA-08A1E97FAED4}" destId="{EF3B6FA6-AC2B-4A79-8FCF-3BC345D0C483}" srcOrd="1" destOrd="0" parTransId="{15798C0C-23C9-4A39-A7F2-94845A85A3AE}" sibTransId="{DA81ADC7-74D6-4A4C-89E6-31B6D4FC79E3}"/>
    <dgm:cxn modelId="{D80CAC94-DDCA-44C7-894C-F5AB3D87E3E8}" type="presOf" srcId="{8B1163D1-E84A-4076-AED9-D609A3ED49C2}" destId="{E9D01630-ABDA-418F-91F8-7DA9A3696EDA}" srcOrd="0" destOrd="0" presId="urn:microsoft.com/office/officeart/2018/2/layout/IconVerticalSolidList"/>
    <dgm:cxn modelId="{941F4E9C-4468-41ED-942E-65A49E5F1887}" srcId="{3CFF6517-917E-4082-94DA-08A1E97FAED4}" destId="{8BABFC8B-359F-47FB-8E68-AEEC0A67E8AF}" srcOrd="5" destOrd="0" parTransId="{2C19B694-94FC-4909-9F40-BEF7B4144AC0}" sibTransId="{2AB5AF06-8C87-4405-9851-860831DC4D59}"/>
    <dgm:cxn modelId="{0C4FCAA3-7370-4A1A-87AB-C460CCDF52DD}" srcId="{8BABFC8B-359F-47FB-8E68-AEEC0A67E8AF}" destId="{3A7D8DBA-39FA-413E-9371-7208AD7BAFA5}" srcOrd="0" destOrd="0" parTransId="{03704E97-D32B-4E74-929D-DFE45DFE8092}" sibTransId="{70A960E6-D87A-4845-83C2-6D627C634233}"/>
    <dgm:cxn modelId="{CFD521AF-1659-4319-9394-3512B1F91B84}" srcId="{3CFF6517-917E-4082-94DA-08A1E97FAED4}" destId="{3CD70F35-D7C1-4262-B8AE-05DAC8D899B4}" srcOrd="2" destOrd="0" parTransId="{50940C3F-CF68-4F8A-8AD9-F31D3AAED456}" sibTransId="{A5DB4A59-85C1-4599-9ADE-17989B70F4A4}"/>
    <dgm:cxn modelId="{6D59FBC3-46F1-4F50-BE39-DE3ED373ABE3}" srcId="{3CFF6517-917E-4082-94DA-08A1E97FAED4}" destId="{8B1163D1-E84A-4076-AED9-D609A3ED49C2}" srcOrd="0" destOrd="0" parTransId="{9A91575F-509F-4740-9A65-8F072ADE01C2}" sibTransId="{23FD8D36-3196-464D-A24F-EEAF179C1567}"/>
    <dgm:cxn modelId="{3784AFD9-10B3-44B2-A821-7D369F430FCE}" type="presOf" srcId="{99E7239C-A9A7-4A8E-AC6D-1CFD1802CF7B}" destId="{49CA0187-E766-419D-9086-DDBB81901620}" srcOrd="0" destOrd="0" presId="urn:microsoft.com/office/officeart/2018/2/layout/IconVerticalSolidList"/>
    <dgm:cxn modelId="{EC38B7E1-CDE2-4459-96BB-AE6ED10E0996}" type="presOf" srcId="{2E186979-FC7F-4EB7-A938-39B7B7555C83}" destId="{DF2356C6-A5DF-4168-8B3D-171758FDE990}" srcOrd="0" destOrd="0" presId="urn:microsoft.com/office/officeart/2018/2/layout/IconVerticalSolidList"/>
    <dgm:cxn modelId="{58DF12EB-9EF8-4B01-92F2-234F6FBE5F4A}" type="presOf" srcId="{EF3B6FA6-AC2B-4A79-8FCF-3BC345D0C483}" destId="{01809859-5C00-4CD6-8ABE-4DAF0B457979}" srcOrd="0" destOrd="0" presId="urn:microsoft.com/office/officeart/2018/2/layout/IconVerticalSolidList"/>
    <dgm:cxn modelId="{35D253F5-21FF-443D-B0F7-1EDBDE1061A7}" type="presOf" srcId="{3CD70F35-D7C1-4262-B8AE-05DAC8D899B4}" destId="{BDE07D72-48CC-4AC8-B920-ADF6F3784931}" srcOrd="0" destOrd="0" presId="urn:microsoft.com/office/officeart/2018/2/layout/IconVerticalSolidList"/>
    <dgm:cxn modelId="{F2625EFC-5E7A-4059-8D27-FBE610CBD103}" srcId="{3CFF6517-917E-4082-94DA-08A1E97FAED4}" destId="{2E186979-FC7F-4EB7-A938-39B7B7555C83}" srcOrd="4" destOrd="0" parTransId="{9FB08604-2C79-4423-B615-5322B62B805D}" sibTransId="{ADAC6AFD-2D0A-4244-8C26-E6DEBBEFEE9A}"/>
    <dgm:cxn modelId="{02590555-A9B6-47C4-9717-0E5DDBA20FCD}" type="presParOf" srcId="{EE2F5B45-8F4E-4755-B3B5-9C11F2967B15}" destId="{6C0239B2-C6DE-46C4-9336-35F8045BF571}" srcOrd="0" destOrd="0" presId="urn:microsoft.com/office/officeart/2018/2/layout/IconVerticalSolidList"/>
    <dgm:cxn modelId="{467AE482-D822-44E2-843A-8C87757D3659}" type="presParOf" srcId="{6C0239B2-C6DE-46C4-9336-35F8045BF571}" destId="{FF80B209-FC8D-4C66-813F-B637053F4798}" srcOrd="0" destOrd="0" presId="urn:microsoft.com/office/officeart/2018/2/layout/IconVerticalSolidList"/>
    <dgm:cxn modelId="{C05D7E2D-C4D7-4EFD-9743-0EC25409E1F3}" type="presParOf" srcId="{6C0239B2-C6DE-46C4-9336-35F8045BF571}" destId="{17B6A46F-5739-4AAA-8207-64F43F43BB91}" srcOrd="1" destOrd="0" presId="urn:microsoft.com/office/officeart/2018/2/layout/IconVerticalSolidList"/>
    <dgm:cxn modelId="{092CE602-5881-4708-B493-3DE31AE1E902}" type="presParOf" srcId="{6C0239B2-C6DE-46C4-9336-35F8045BF571}" destId="{F376CFBF-D7EA-4B18-A05B-C758DFC923EE}" srcOrd="2" destOrd="0" presId="urn:microsoft.com/office/officeart/2018/2/layout/IconVerticalSolidList"/>
    <dgm:cxn modelId="{453CDAE0-BA75-4E69-B94F-FC45C109AA96}" type="presParOf" srcId="{6C0239B2-C6DE-46C4-9336-35F8045BF571}" destId="{E9D01630-ABDA-418F-91F8-7DA9A3696EDA}" srcOrd="3" destOrd="0" presId="urn:microsoft.com/office/officeart/2018/2/layout/IconVerticalSolidList"/>
    <dgm:cxn modelId="{9C8053BE-6E87-4330-817E-C71435696F01}" type="presParOf" srcId="{EE2F5B45-8F4E-4755-B3B5-9C11F2967B15}" destId="{BBE38F09-2C1A-4D52-A638-0E5DFFE63BC2}" srcOrd="1" destOrd="0" presId="urn:microsoft.com/office/officeart/2018/2/layout/IconVerticalSolidList"/>
    <dgm:cxn modelId="{FBC0BAA9-22AC-4532-BD1E-416C2C73AF8D}" type="presParOf" srcId="{EE2F5B45-8F4E-4755-B3B5-9C11F2967B15}" destId="{50ACE3E8-BC5D-4EDA-B48F-3B077BD0602C}" srcOrd="2" destOrd="0" presId="urn:microsoft.com/office/officeart/2018/2/layout/IconVerticalSolidList"/>
    <dgm:cxn modelId="{23E8948E-BF2D-4DBF-97FD-8F83BC499DF9}" type="presParOf" srcId="{50ACE3E8-BC5D-4EDA-B48F-3B077BD0602C}" destId="{C4C352D3-00D5-48AF-AD38-63F8B5692B47}" srcOrd="0" destOrd="0" presId="urn:microsoft.com/office/officeart/2018/2/layout/IconVerticalSolidList"/>
    <dgm:cxn modelId="{D6964730-EA7D-4060-B21D-FEEF6354EB46}" type="presParOf" srcId="{50ACE3E8-BC5D-4EDA-B48F-3B077BD0602C}" destId="{7D846194-81E1-43D2-B8BB-61350E921FD8}" srcOrd="1" destOrd="0" presId="urn:microsoft.com/office/officeart/2018/2/layout/IconVerticalSolidList"/>
    <dgm:cxn modelId="{9EF8C38E-4744-4C9A-8262-538CD078C051}" type="presParOf" srcId="{50ACE3E8-BC5D-4EDA-B48F-3B077BD0602C}" destId="{E8538995-4632-4B6A-8472-019DD92794AE}" srcOrd="2" destOrd="0" presId="urn:microsoft.com/office/officeart/2018/2/layout/IconVerticalSolidList"/>
    <dgm:cxn modelId="{19045712-CC6F-4F75-BE05-C62F5A66D82F}" type="presParOf" srcId="{50ACE3E8-BC5D-4EDA-B48F-3B077BD0602C}" destId="{01809859-5C00-4CD6-8ABE-4DAF0B457979}" srcOrd="3" destOrd="0" presId="urn:microsoft.com/office/officeart/2018/2/layout/IconVerticalSolidList"/>
    <dgm:cxn modelId="{63973674-B899-4671-9A71-7993F182BEF2}" type="presParOf" srcId="{EE2F5B45-8F4E-4755-B3B5-9C11F2967B15}" destId="{DBBE4FD3-2874-430E-9816-82DA1AFD3300}" srcOrd="3" destOrd="0" presId="urn:microsoft.com/office/officeart/2018/2/layout/IconVerticalSolidList"/>
    <dgm:cxn modelId="{92849B64-969A-4432-A76C-6304C5AF61C0}" type="presParOf" srcId="{EE2F5B45-8F4E-4755-B3B5-9C11F2967B15}" destId="{22412C8B-33B2-424A-A47E-50616126B2DC}" srcOrd="4" destOrd="0" presId="urn:microsoft.com/office/officeart/2018/2/layout/IconVerticalSolidList"/>
    <dgm:cxn modelId="{8A7962AD-237D-43CD-8104-FFC6EC0E0443}" type="presParOf" srcId="{22412C8B-33B2-424A-A47E-50616126B2DC}" destId="{AC26E7A6-90AC-4B12-AE2E-8E13C0838558}" srcOrd="0" destOrd="0" presId="urn:microsoft.com/office/officeart/2018/2/layout/IconVerticalSolidList"/>
    <dgm:cxn modelId="{DBF221B7-CD19-425C-834C-7F1DDE489F23}" type="presParOf" srcId="{22412C8B-33B2-424A-A47E-50616126B2DC}" destId="{001DAAED-9270-4D8F-BD26-97DEC807BAB1}" srcOrd="1" destOrd="0" presId="urn:microsoft.com/office/officeart/2018/2/layout/IconVerticalSolidList"/>
    <dgm:cxn modelId="{4194C773-169E-4A00-8E64-EF715182E041}" type="presParOf" srcId="{22412C8B-33B2-424A-A47E-50616126B2DC}" destId="{0071AE52-1C25-4922-9942-A389002209C2}" srcOrd="2" destOrd="0" presId="urn:microsoft.com/office/officeart/2018/2/layout/IconVerticalSolidList"/>
    <dgm:cxn modelId="{18E415D5-35D4-43A6-8310-9FF568E3BFF5}" type="presParOf" srcId="{22412C8B-33B2-424A-A47E-50616126B2DC}" destId="{BDE07D72-48CC-4AC8-B920-ADF6F3784931}" srcOrd="3" destOrd="0" presId="urn:microsoft.com/office/officeart/2018/2/layout/IconVerticalSolidList"/>
    <dgm:cxn modelId="{E57CEB5C-A07A-44CA-B601-BAC30D04E5F1}" type="presParOf" srcId="{EE2F5B45-8F4E-4755-B3B5-9C11F2967B15}" destId="{4AA960AD-21B4-4F1D-91FA-562CB637DBE8}" srcOrd="5" destOrd="0" presId="urn:microsoft.com/office/officeart/2018/2/layout/IconVerticalSolidList"/>
    <dgm:cxn modelId="{29E7C6F1-6B8D-4CC2-98BD-BDD4D988557A}" type="presParOf" srcId="{EE2F5B45-8F4E-4755-B3B5-9C11F2967B15}" destId="{607F58F6-3C85-4255-A71B-E566390029AE}" srcOrd="6" destOrd="0" presId="urn:microsoft.com/office/officeart/2018/2/layout/IconVerticalSolidList"/>
    <dgm:cxn modelId="{A131DF35-1A61-4EAD-ADB4-E4D980F5EBC5}" type="presParOf" srcId="{607F58F6-3C85-4255-A71B-E566390029AE}" destId="{594AABF2-16A9-4C78-839D-3F37968647ED}" srcOrd="0" destOrd="0" presId="urn:microsoft.com/office/officeart/2018/2/layout/IconVerticalSolidList"/>
    <dgm:cxn modelId="{442F72EA-D4E2-4963-81FE-E07450C3B060}" type="presParOf" srcId="{607F58F6-3C85-4255-A71B-E566390029AE}" destId="{B6CFA6A9-E962-467B-B685-AAB2E42B0348}" srcOrd="1" destOrd="0" presId="urn:microsoft.com/office/officeart/2018/2/layout/IconVerticalSolidList"/>
    <dgm:cxn modelId="{5EA59569-EFBF-4C87-9F58-2B023A015A2E}" type="presParOf" srcId="{607F58F6-3C85-4255-A71B-E566390029AE}" destId="{A5949E51-526D-479D-A57A-5EB4C238A095}" srcOrd="2" destOrd="0" presId="urn:microsoft.com/office/officeart/2018/2/layout/IconVerticalSolidList"/>
    <dgm:cxn modelId="{A376A2DD-84A9-4AD9-B3A4-B5E70D1CAAB6}" type="presParOf" srcId="{607F58F6-3C85-4255-A71B-E566390029AE}" destId="{49CA0187-E766-419D-9086-DDBB81901620}" srcOrd="3" destOrd="0" presId="urn:microsoft.com/office/officeart/2018/2/layout/IconVerticalSolidList"/>
    <dgm:cxn modelId="{D7E52B8C-1672-4857-BAC3-BC35209D7DE7}" type="presParOf" srcId="{EE2F5B45-8F4E-4755-B3B5-9C11F2967B15}" destId="{4DA7AB7A-1F7A-4BDC-9F60-315207617520}" srcOrd="7" destOrd="0" presId="urn:microsoft.com/office/officeart/2018/2/layout/IconVerticalSolidList"/>
    <dgm:cxn modelId="{0093EB96-3517-4787-84B2-017D59D3860E}" type="presParOf" srcId="{EE2F5B45-8F4E-4755-B3B5-9C11F2967B15}" destId="{8CF3C206-7B1B-4923-B96A-EC9D4331666C}" srcOrd="8" destOrd="0" presId="urn:microsoft.com/office/officeart/2018/2/layout/IconVerticalSolidList"/>
    <dgm:cxn modelId="{3DAE8771-9B6D-466E-856F-F9022A1EE793}" type="presParOf" srcId="{8CF3C206-7B1B-4923-B96A-EC9D4331666C}" destId="{2DABD95A-D08D-4DE6-9AEB-18B2BC113C63}" srcOrd="0" destOrd="0" presId="urn:microsoft.com/office/officeart/2018/2/layout/IconVerticalSolidList"/>
    <dgm:cxn modelId="{A7D466CF-F769-418A-B06E-16492BF3C666}" type="presParOf" srcId="{8CF3C206-7B1B-4923-B96A-EC9D4331666C}" destId="{EBEFDECB-DE99-46BF-AE2E-8484AED3B1F3}" srcOrd="1" destOrd="0" presId="urn:microsoft.com/office/officeart/2018/2/layout/IconVerticalSolidList"/>
    <dgm:cxn modelId="{F81E01F1-2165-4DE3-9754-152FBAC91BB9}" type="presParOf" srcId="{8CF3C206-7B1B-4923-B96A-EC9D4331666C}" destId="{A93E4F81-5CDF-4257-9DA3-DAB83D420C6C}" srcOrd="2" destOrd="0" presId="urn:microsoft.com/office/officeart/2018/2/layout/IconVerticalSolidList"/>
    <dgm:cxn modelId="{0DA2FE2E-3D97-40DF-8B34-E1AB05BD6343}" type="presParOf" srcId="{8CF3C206-7B1B-4923-B96A-EC9D4331666C}" destId="{DF2356C6-A5DF-4168-8B3D-171758FDE990}" srcOrd="3" destOrd="0" presId="urn:microsoft.com/office/officeart/2018/2/layout/IconVerticalSolidList"/>
    <dgm:cxn modelId="{CD90C6B1-5D63-49CC-B628-235BCD16CEC8}" type="presParOf" srcId="{EE2F5B45-8F4E-4755-B3B5-9C11F2967B15}" destId="{1548A523-77CF-46B6-85D1-07BC91B3F4F5}" srcOrd="9" destOrd="0" presId="urn:microsoft.com/office/officeart/2018/2/layout/IconVerticalSolidList"/>
    <dgm:cxn modelId="{710D434B-02AE-4F5B-887F-8E7BFF948C97}" type="presParOf" srcId="{EE2F5B45-8F4E-4755-B3B5-9C11F2967B15}" destId="{2BAB60BE-0F4D-4F33-96C1-0C99BB8B6C81}" srcOrd="10" destOrd="0" presId="urn:microsoft.com/office/officeart/2018/2/layout/IconVerticalSolidList"/>
    <dgm:cxn modelId="{FF506B5E-D584-466A-9B1A-883E8ACBC7C8}" type="presParOf" srcId="{2BAB60BE-0F4D-4F33-96C1-0C99BB8B6C81}" destId="{067A1784-A7C6-40B1-9A34-875F38637B83}" srcOrd="0" destOrd="0" presId="urn:microsoft.com/office/officeart/2018/2/layout/IconVerticalSolidList"/>
    <dgm:cxn modelId="{C813663A-EA0D-462E-8F2A-17BC42E3A5DA}" type="presParOf" srcId="{2BAB60BE-0F4D-4F33-96C1-0C99BB8B6C81}" destId="{D3B42896-E841-45B9-8E64-C4C842552E0A}" srcOrd="1" destOrd="0" presId="urn:microsoft.com/office/officeart/2018/2/layout/IconVerticalSolidList"/>
    <dgm:cxn modelId="{55D9464D-F43E-40DF-A6D3-22B089842EA1}" type="presParOf" srcId="{2BAB60BE-0F4D-4F33-96C1-0C99BB8B6C81}" destId="{5DC962B7-A437-407A-8B2E-FBCE78B3EEE0}" srcOrd="2" destOrd="0" presId="urn:microsoft.com/office/officeart/2018/2/layout/IconVerticalSolidList"/>
    <dgm:cxn modelId="{2F4255C7-1309-4DBD-AF36-0139BC9D0222}" type="presParOf" srcId="{2BAB60BE-0F4D-4F33-96C1-0C99BB8B6C81}" destId="{B3FB6953-D5E0-4098-BA03-10C55D0D051D}" srcOrd="3" destOrd="0" presId="urn:microsoft.com/office/officeart/2018/2/layout/IconVerticalSolidList"/>
    <dgm:cxn modelId="{F5DB8F03-4E98-40CD-B1C0-6CE59FAE85FA}" type="presParOf" srcId="{2BAB60BE-0F4D-4F33-96C1-0C99BB8B6C81}" destId="{0D89BB12-4792-4E17-A344-28D8803217A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175A61-46A3-4DDE-A4B6-09DF0F366C2A}" type="doc">
      <dgm:prSet loTypeId="urn:microsoft.com/office/officeart/2005/8/layout/vList2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F46AE02-DDAA-4B9D-B357-7BC311E5CC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tx1"/>
              </a:solidFill>
            </a:rPr>
            <a:t>The figure above shows the high level architecture of a real time fraud detection solution, which is capable of high performance at scale. </a:t>
          </a:r>
        </a:p>
      </dgm:t>
    </dgm:pt>
    <dgm:pt modelId="{631F4B3E-4A40-488E-813F-58CD3423AC3A}" type="parTrans" cxnId="{5289A991-1B93-4072-B7A7-B068DCA50D0F}">
      <dgm:prSet/>
      <dgm:spPr/>
      <dgm:t>
        <a:bodyPr/>
        <a:lstStyle/>
        <a:p>
          <a:endParaRPr lang="en-US"/>
        </a:p>
      </dgm:t>
    </dgm:pt>
    <dgm:pt modelId="{A43970B2-0DE9-4D9A-87BE-D7E64845A988}" type="sibTrans" cxnId="{5289A991-1B93-4072-B7A7-B068DCA50D0F}">
      <dgm:prSet/>
      <dgm:spPr/>
      <dgm:t>
        <a:bodyPr/>
        <a:lstStyle/>
        <a:p>
          <a:endParaRPr lang="en-US"/>
        </a:p>
      </dgm:t>
    </dgm:pt>
    <dgm:pt modelId="{D5513347-2E95-4B3F-8C5C-84FF8F15E7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Credit card transaction events are delivered through some Event Store messaging system </a:t>
          </a:r>
          <a:r>
            <a:rPr lang="en-US" sz="1800" b="1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i.e</a:t>
          </a:r>
          <a:r>
            <a:rPr lang="en-US" sz="1800" b="1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Kafka. </a:t>
          </a:r>
        </a:p>
      </dgm:t>
    </dgm:pt>
    <dgm:pt modelId="{CEADFBA7-215D-41C6-8B4B-F20B82FEFFBA}" type="parTrans" cxnId="{22A29765-A6C4-45E3-88E5-F8F46E0C82C8}">
      <dgm:prSet/>
      <dgm:spPr/>
      <dgm:t>
        <a:bodyPr/>
        <a:lstStyle/>
        <a:p>
          <a:endParaRPr lang="en-US"/>
        </a:p>
      </dgm:t>
    </dgm:pt>
    <dgm:pt modelId="{0646E52C-DEF8-42B6-909E-DF95F2312B01}" type="sibTrans" cxnId="{22A29765-A6C4-45E3-88E5-F8F46E0C82C8}">
      <dgm:prSet/>
      <dgm:spPr/>
      <dgm:t>
        <a:bodyPr/>
        <a:lstStyle/>
        <a:p>
          <a:endParaRPr lang="en-US"/>
        </a:p>
      </dgm:t>
    </dgm:pt>
    <dgm:pt modelId="{BFC8E976-3EDA-43A6-A5F4-E35F717D8C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tx1"/>
              </a:solidFill>
            </a:rPr>
            <a:t>The events are processed and checked for Fraud by Spark Streaming using Spark Machine Learning with the deployed model</a:t>
          </a:r>
          <a:r>
            <a:rPr lang="en-US" sz="1800" dirty="0"/>
            <a:t>. </a:t>
          </a:r>
        </a:p>
      </dgm:t>
    </dgm:pt>
    <dgm:pt modelId="{2FA1B661-21D8-46D3-AF57-D0D8629FD6BA}" type="parTrans" cxnId="{A8AFE9E7-3B1E-4137-A651-4AD071806676}">
      <dgm:prSet/>
      <dgm:spPr/>
      <dgm:t>
        <a:bodyPr/>
        <a:lstStyle/>
        <a:p>
          <a:endParaRPr lang="en-US"/>
        </a:p>
      </dgm:t>
    </dgm:pt>
    <dgm:pt modelId="{403CC17F-C953-4514-AD09-7E6823232A5D}" type="sibTrans" cxnId="{A8AFE9E7-3B1E-4137-A651-4AD071806676}">
      <dgm:prSet/>
      <dgm:spPr/>
      <dgm:t>
        <a:bodyPr/>
        <a:lstStyle/>
        <a:p>
          <a:endParaRPr lang="en-US"/>
        </a:p>
      </dgm:t>
    </dgm:pt>
    <dgm:pt modelId="{127D2FB4-7DD4-4969-97FD-A4B190B3F4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tx1"/>
              </a:solidFill>
            </a:rPr>
            <a:t>HDFS is used for storing all the events data. </a:t>
          </a:r>
        </a:p>
      </dgm:t>
    </dgm:pt>
    <dgm:pt modelId="{51D26A20-4ABB-4050-A269-8D7F546275F4}" type="parTrans" cxnId="{1D0450A5-47C9-4421-B877-8F40FF9AC434}">
      <dgm:prSet/>
      <dgm:spPr/>
      <dgm:t>
        <a:bodyPr/>
        <a:lstStyle/>
        <a:p>
          <a:endParaRPr lang="en-US"/>
        </a:p>
      </dgm:t>
    </dgm:pt>
    <dgm:pt modelId="{CA085A49-6DC9-4CDF-A83C-46A14FE93B44}" type="sibTrans" cxnId="{1D0450A5-47C9-4421-B877-8F40FF9AC434}">
      <dgm:prSet/>
      <dgm:spPr/>
      <dgm:t>
        <a:bodyPr/>
        <a:lstStyle/>
        <a:p>
          <a:endParaRPr lang="en-US"/>
        </a:p>
      </dgm:t>
    </dgm:pt>
    <dgm:pt modelId="{82A75051-7F8C-4479-8784-1EBBC34EC8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 err="1">
              <a:solidFill>
                <a:schemeClr val="tx1"/>
              </a:solidFill>
            </a:rPr>
            <a:t>NoSql</a:t>
          </a:r>
          <a:r>
            <a:rPr lang="en-US" sz="1800" b="1" dirty="0">
              <a:solidFill>
                <a:schemeClr val="tx1"/>
              </a:solidFill>
            </a:rPr>
            <a:t> database </a:t>
          </a:r>
          <a:r>
            <a:rPr lang="en-US" sz="1800" b="1" dirty="0" err="1">
              <a:solidFill>
                <a:schemeClr val="tx1"/>
              </a:solidFill>
            </a:rPr>
            <a:t>i.e</a:t>
          </a:r>
          <a:r>
            <a:rPr lang="en-US" sz="1800" b="1" dirty="0">
              <a:solidFill>
                <a:schemeClr val="tx1"/>
              </a:solidFill>
            </a:rPr>
            <a:t> HBase or MongoDB, is used for storing and providing fast access to credit card holder profile data.</a:t>
          </a:r>
        </a:p>
      </dgm:t>
    </dgm:pt>
    <dgm:pt modelId="{6B6C83CB-597D-46B7-AB0E-E225DBE9BAA7}" type="parTrans" cxnId="{3456A4F8-BBBA-4B8F-AEF6-3A4D0FC815DA}">
      <dgm:prSet/>
      <dgm:spPr/>
      <dgm:t>
        <a:bodyPr/>
        <a:lstStyle/>
        <a:p>
          <a:endParaRPr lang="en-US"/>
        </a:p>
      </dgm:t>
    </dgm:pt>
    <dgm:pt modelId="{37151E96-C188-40AA-A591-B6A798FB5EC6}" type="sibTrans" cxnId="{3456A4F8-BBBA-4B8F-AEF6-3A4D0FC815DA}">
      <dgm:prSet/>
      <dgm:spPr/>
      <dgm:t>
        <a:bodyPr/>
        <a:lstStyle/>
        <a:p>
          <a:endParaRPr lang="en-US"/>
        </a:p>
      </dgm:t>
    </dgm:pt>
    <dgm:pt modelId="{29CDB881-A701-4392-A04E-53F968AC276C}" type="pres">
      <dgm:prSet presAssocID="{4C175A61-46A3-4DDE-A4B6-09DF0F366C2A}" presName="linear" presStyleCnt="0">
        <dgm:presLayoutVars>
          <dgm:animLvl val="lvl"/>
          <dgm:resizeHandles val="exact"/>
        </dgm:presLayoutVars>
      </dgm:prSet>
      <dgm:spPr/>
    </dgm:pt>
    <dgm:pt modelId="{9D482C8C-78D4-4E50-B65F-CDF420950947}" type="pres">
      <dgm:prSet presAssocID="{CF46AE02-DDAA-4B9D-B357-7BC311E5CCFB}" presName="parentText" presStyleLbl="node1" presStyleIdx="0" presStyleCnt="5" custScaleY="120443">
        <dgm:presLayoutVars>
          <dgm:chMax val="0"/>
          <dgm:bulletEnabled val="1"/>
        </dgm:presLayoutVars>
      </dgm:prSet>
      <dgm:spPr/>
    </dgm:pt>
    <dgm:pt modelId="{2CC2A400-9813-4959-83AA-BC278060A0AA}" type="pres">
      <dgm:prSet presAssocID="{A43970B2-0DE9-4D9A-87BE-D7E64845A988}" presName="spacer" presStyleCnt="0"/>
      <dgm:spPr/>
    </dgm:pt>
    <dgm:pt modelId="{BD9F1496-9B61-490D-B0D1-7A293708E7A2}" type="pres">
      <dgm:prSet presAssocID="{D5513347-2E95-4B3F-8C5C-84FF8F15E7E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0A295C8-AFD1-4B94-8486-792720865281}" type="pres">
      <dgm:prSet presAssocID="{0646E52C-DEF8-42B6-909E-DF95F2312B01}" presName="spacer" presStyleCnt="0"/>
      <dgm:spPr/>
    </dgm:pt>
    <dgm:pt modelId="{5975F35A-CE3D-43B6-B4A8-47C8620619D9}" type="pres">
      <dgm:prSet presAssocID="{BFC8E976-3EDA-43A6-A5F4-E35F717D8C0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C64C6B0-61B2-4B71-BDC1-702343071628}" type="pres">
      <dgm:prSet presAssocID="{403CC17F-C953-4514-AD09-7E6823232A5D}" presName="spacer" presStyleCnt="0"/>
      <dgm:spPr/>
    </dgm:pt>
    <dgm:pt modelId="{361ECEF8-DC94-4BD3-BCBF-0993A2556F91}" type="pres">
      <dgm:prSet presAssocID="{127D2FB4-7DD4-4969-97FD-A4B190B3F40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978AC29-9CDF-40EB-8F43-A63884558841}" type="pres">
      <dgm:prSet presAssocID="{CA085A49-6DC9-4CDF-A83C-46A14FE93B44}" presName="spacer" presStyleCnt="0"/>
      <dgm:spPr/>
    </dgm:pt>
    <dgm:pt modelId="{C4610ED4-DAA7-4CE2-A21E-679B7DD2778C}" type="pres">
      <dgm:prSet presAssocID="{82A75051-7F8C-4479-8784-1EBBC34EC82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9B1C309-61DF-4945-A34C-5ABD788FAA26}" type="presOf" srcId="{CF46AE02-DDAA-4B9D-B357-7BC311E5CCFB}" destId="{9D482C8C-78D4-4E50-B65F-CDF420950947}" srcOrd="0" destOrd="0" presId="urn:microsoft.com/office/officeart/2005/8/layout/vList2"/>
    <dgm:cxn modelId="{B8FCA52F-AFCC-4252-9C75-54EC431259CB}" type="presOf" srcId="{127D2FB4-7DD4-4969-97FD-A4B190B3F409}" destId="{361ECEF8-DC94-4BD3-BCBF-0993A2556F91}" srcOrd="0" destOrd="0" presId="urn:microsoft.com/office/officeart/2005/8/layout/vList2"/>
    <dgm:cxn modelId="{22A29765-A6C4-45E3-88E5-F8F46E0C82C8}" srcId="{4C175A61-46A3-4DDE-A4B6-09DF0F366C2A}" destId="{D5513347-2E95-4B3F-8C5C-84FF8F15E7EF}" srcOrd="1" destOrd="0" parTransId="{CEADFBA7-215D-41C6-8B4B-F20B82FEFFBA}" sibTransId="{0646E52C-DEF8-42B6-909E-DF95F2312B01}"/>
    <dgm:cxn modelId="{9DF0214A-6475-4A16-A0A4-58646A872F01}" type="presOf" srcId="{82A75051-7F8C-4479-8784-1EBBC34EC823}" destId="{C4610ED4-DAA7-4CE2-A21E-679B7DD2778C}" srcOrd="0" destOrd="0" presId="urn:microsoft.com/office/officeart/2005/8/layout/vList2"/>
    <dgm:cxn modelId="{5289A991-1B93-4072-B7A7-B068DCA50D0F}" srcId="{4C175A61-46A3-4DDE-A4B6-09DF0F366C2A}" destId="{CF46AE02-DDAA-4B9D-B357-7BC311E5CCFB}" srcOrd="0" destOrd="0" parTransId="{631F4B3E-4A40-488E-813F-58CD3423AC3A}" sibTransId="{A43970B2-0DE9-4D9A-87BE-D7E64845A988}"/>
    <dgm:cxn modelId="{1D0450A5-47C9-4421-B877-8F40FF9AC434}" srcId="{4C175A61-46A3-4DDE-A4B6-09DF0F366C2A}" destId="{127D2FB4-7DD4-4969-97FD-A4B190B3F409}" srcOrd="3" destOrd="0" parTransId="{51D26A20-4ABB-4050-A269-8D7F546275F4}" sibTransId="{CA085A49-6DC9-4CDF-A83C-46A14FE93B44}"/>
    <dgm:cxn modelId="{65DE76C9-A69E-4713-85FD-AFDF90097C8B}" type="presOf" srcId="{BFC8E976-3EDA-43A6-A5F4-E35F717D8C04}" destId="{5975F35A-CE3D-43B6-B4A8-47C8620619D9}" srcOrd="0" destOrd="0" presId="urn:microsoft.com/office/officeart/2005/8/layout/vList2"/>
    <dgm:cxn modelId="{C3B009E4-1888-408E-AE31-A03C028819D7}" type="presOf" srcId="{4C175A61-46A3-4DDE-A4B6-09DF0F366C2A}" destId="{29CDB881-A701-4392-A04E-53F968AC276C}" srcOrd="0" destOrd="0" presId="urn:microsoft.com/office/officeart/2005/8/layout/vList2"/>
    <dgm:cxn modelId="{A8AFE9E7-3B1E-4137-A651-4AD071806676}" srcId="{4C175A61-46A3-4DDE-A4B6-09DF0F366C2A}" destId="{BFC8E976-3EDA-43A6-A5F4-E35F717D8C04}" srcOrd="2" destOrd="0" parTransId="{2FA1B661-21D8-46D3-AF57-D0D8629FD6BA}" sibTransId="{403CC17F-C953-4514-AD09-7E6823232A5D}"/>
    <dgm:cxn modelId="{E4EB3CEC-2D92-4643-AF67-03E8A52FDCEC}" type="presOf" srcId="{D5513347-2E95-4B3F-8C5C-84FF8F15E7EF}" destId="{BD9F1496-9B61-490D-B0D1-7A293708E7A2}" srcOrd="0" destOrd="0" presId="urn:microsoft.com/office/officeart/2005/8/layout/vList2"/>
    <dgm:cxn modelId="{3456A4F8-BBBA-4B8F-AEF6-3A4D0FC815DA}" srcId="{4C175A61-46A3-4DDE-A4B6-09DF0F366C2A}" destId="{82A75051-7F8C-4479-8784-1EBBC34EC823}" srcOrd="4" destOrd="0" parTransId="{6B6C83CB-597D-46B7-AB0E-E225DBE9BAA7}" sibTransId="{37151E96-C188-40AA-A591-B6A798FB5EC6}"/>
    <dgm:cxn modelId="{784D39C9-9B2D-45B6-9347-941BF364AA4F}" type="presParOf" srcId="{29CDB881-A701-4392-A04E-53F968AC276C}" destId="{9D482C8C-78D4-4E50-B65F-CDF420950947}" srcOrd="0" destOrd="0" presId="urn:microsoft.com/office/officeart/2005/8/layout/vList2"/>
    <dgm:cxn modelId="{91A6E597-5A4E-478E-9D9B-F11E0A2411AB}" type="presParOf" srcId="{29CDB881-A701-4392-A04E-53F968AC276C}" destId="{2CC2A400-9813-4959-83AA-BC278060A0AA}" srcOrd="1" destOrd="0" presId="urn:microsoft.com/office/officeart/2005/8/layout/vList2"/>
    <dgm:cxn modelId="{D532DCC2-F907-45EA-8C22-886AE313F132}" type="presParOf" srcId="{29CDB881-A701-4392-A04E-53F968AC276C}" destId="{BD9F1496-9B61-490D-B0D1-7A293708E7A2}" srcOrd="2" destOrd="0" presId="urn:microsoft.com/office/officeart/2005/8/layout/vList2"/>
    <dgm:cxn modelId="{0D1783E3-EC98-4777-8239-2B8CA885E1C4}" type="presParOf" srcId="{29CDB881-A701-4392-A04E-53F968AC276C}" destId="{90A295C8-AFD1-4B94-8486-792720865281}" srcOrd="3" destOrd="0" presId="urn:microsoft.com/office/officeart/2005/8/layout/vList2"/>
    <dgm:cxn modelId="{F626ACA4-57E9-43BD-816A-4377B1B63407}" type="presParOf" srcId="{29CDB881-A701-4392-A04E-53F968AC276C}" destId="{5975F35A-CE3D-43B6-B4A8-47C8620619D9}" srcOrd="4" destOrd="0" presId="urn:microsoft.com/office/officeart/2005/8/layout/vList2"/>
    <dgm:cxn modelId="{CCA3C296-60BF-486C-8961-FEB500586238}" type="presParOf" srcId="{29CDB881-A701-4392-A04E-53F968AC276C}" destId="{5C64C6B0-61B2-4B71-BDC1-702343071628}" srcOrd="5" destOrd="0" presId="urn:microsoft.com/office/officeart/2005/8/layout/vList2"/>
    <dgm:cxn modelId="{51B9F83A-0E0B-48EC-9DB2-5DF09F7854A9}" type="presParOf" srcId="{29CDB881-A701-4392-A04E-53F968AC276C}" destId="{361ECEF8-DC94-4BD3-BCBF-0993A2556F91}" srcOrd="6" destOrd="0" presId="urn:microsoft.com/office/officeart/2005/8/layout/vList2"/>
    <dgm:cxn modelId="{43D745C6-8006-40D7-9DFA-BE17EB448B7B}" type="presParOf" srcId="{29CDB881-A701-4392-A04E-53F968AC276C}" destId="{3978AC29-9CDF-40EB-8F43-A63884558841}" srcOrd="7" destOrd="0" presId="urn:microsoft.com/office/officeart/2005/8/layout/vList2"/>
    <dgm:cxn modelId="{92C45535-67C0-418D-9713-995B01B1E1AD}" type="presParOf" srcId="{29CDB881-A701-4392-A04E-53F968AC276C}" destId="{C4610ED4-DAA7-4CE2-A21E-679B7DD2778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0B209-FC8D-4C66-813F-B637053F4798}">
      <dsp:nvSpPr>
        <dsp:cNvPr id="0" name=""/>
        <dsp:cNvSpPr/>
      </dsp:nvSpPr>
      <dsp:spPr>
        <a:xfrm>
          <a:off x="0" y="4775"/>
          <a:ext cx="6513603" cy="8104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6A46F-5739-4AAA-8207-64F43F43BB91}">
      <dsp:nvSpPr>
        <dsp:cNvPr id="0" name=""/>
        <dsp:cNvSpPr/>
      </dsp:nvSpPr>
      <dsp:spPr>
        <a:xfrm>
          <a:off x="245165" y="187130"/>
          <a:ext cx="445755" cy="445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01630-ABDA-418F-91F8-7DA9A3696EDA}">
      <dsp:nvSpPr>
        <dsp:cNvPr id="0" name=""/>
        <dsp:cNvSpPr/>
      </dsp:nvSpPr>
      <dsp:spPr>
        <a:xfrm>
          <a:off x="936087" y="4775"/>
          <a:ext cx="5576601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typical supervised machine learning workflow has the following steps:</a:t>
          </a:r>
        </a:p>
      </dsp:txBody>
      <dsp:txXfrm>
        <a:off x="936087" y="4775"/>
        <a:ext cx="5576601" cy="810465"/>
      </dsp:txXfrm>
    </dsp:sp>
    <dsp:sp modelId="{C4C352D3-00D5-48AF-AD38-63F8B5692B47}">
      <dsp:nvSpPr>
        <dsp:cNvPr id="0" name=""/>
        <dsp:cNvSpPr/>
      </dsp:nvSpPr>
      <dsp:spPr>
        <a:xfrm>
          <a:off x="0" y="1017857"/>
          <a:ext cx="6513603" cy="8104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46194-81E1-43D2-B8BB-61350E921FD8}">
      <dsp:nvSpPr>
        <dsp:cNvPr id="0" name=""/>
        <dsp:cNvSpPr/>
      </dsp:nvSpPr>
      <dsp:spPr>
        <a:xfrm>
          <a:off x="245165" y="1200212"/>
          <a:ext cx="445755" cy="445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09859-5C00-4CD6-8ABE-4DAF0B457979}">
      <dsp:nvSpPr>
        <dsp:cNvPr id="0" name=""/>
        <dsp:cNvSpPr/>
      </dsp:nvSpPr>
      <dsp:spPr>
        <a:xfrm>
          <a:off x="936087" y="1017857"/>
          <a:ext cx="5576601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engineering to transform historical data into feature and label inputs for a machine learning algorithm.</a:t>
          </a:r>
        </a:p>
      </dsp:txBody>
      <dsp:txXfrm>
        <a:off x="936087" y="1017857"/>
        <a:ext cx="5576601" cy="810465"/>
      </dsp:txXfrm>
    </dsp:sp>
    <dsp:sp modelId="{AC26E7A6-90AC-4B12-AE2E-8E13C0838558}">
      <dsp:nvSpPr>
        <dsp:cNvPr id="0" name=""/>
        <dsp:cNvSpPr/>
      </dsp:nvSpPr>
      <dsp:spPr>
        <a:xfrm>
          <a:off x="0" y="2030939"/>
          <a:ext cx="6513603" cy="8104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AAED-9270-4D8F-BD26-97DEC807BAB1}">
      <dsp:nvSpPr>
        <dsp:cNvPr id="0" name=""/>
        <dsp:cNvSpPr/>
      </dsp:nvSpPr>
      <dsp:spPr>
        <a:xfrm>
          <a:off x="245165" y="2213294"/>
          <a:ext cx="445755" cy="445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07D72-48CC-4AC8-B920-ADF6F3784931}">
      <dsp:nvSpPr>
        <dsp:cNvPr id="0" name=""/>
        <dsp:cNvSpPr/>
      </dsp:nvSpPr>
      <dsp:spPr>
        <a:xfrm>
          <a:off x="936087" y="2030939"/>
          <a:ext cx="5576601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Split the data into two parts, one for building the model and one for testing the model.</a:t>
          </a:r>
        </a:p>
      </dsp:txBody>
      <dsp:txXfrm>
        <a:off x="936087" y="2030939"/>
        <a:ext cx="5576601" cy="810465"/>
      </dsp:txXfrm>
    </dsp:sp>
    <dsp:sp modelId="{594AABF2-16A9-4C78-839D-3F37968647ED}">
      <dsp:nvSpPr>
        <dsp:cNvPr id="0" name=""/>
        <dsp:cNvSpPr/>
      </dsp:nvSpPr>
      <dsp:spPr>
        <a:xfrm>
          <a:off x="0" y="3044021"/>
          <a:ext cx="6513603" cy="8104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FA6A9-E962-467B-B685-AAB2E42B0348}">
      <dsp:nvSpPr>
        <dsp:cNvPr id="0" name=""/>
        <dsp:cNvSpPr/>
      </dsp:nvSpPr>
      <dsp:spPr>
        <a:xfrm>
          <a:off x="245165" y="3226375"/>
          <a:ext cx="445755" cy="4457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A0187-E766-419D-9086-DDBB81901620}">
      <dsp:nvSpPr>
        <dsp:cNvPr id="0" name=""/>
        <dsp:cNvSpPr/>
      </dsp:nvSpPr>
      <dsp:spPr>
        <a:xfrm>
          <a:off x="936087" y="3044021"/>
          <a:ext cx="5576601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Build the model with the training features and labels</a:t>
          </a:r>
        </a:p>
      </dsp:txBody>
      <dsp:txXfrm>
        <a:off x="936087" y="3044021"/>
        <a:ext cx="5576601" cy="810465"/>
      </dsp:txXfrm>
    </dsp:sp>
    <dsp:sp modelId="{2DABD95A-D08D-4DE6-9AEB-18B2BC113C63}">
      <dsp:nvSpPr>
        <dsp:cNvPr id="0" name=""/>
        <dsp:cNvSpPr/>
      </dsp:nvSpPr>
      <dsp:spPr>
        <a:xfrm>
          <a:off x="0" y="4057102"/>
          <a:ext cx="6513603" cy="81046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FDECB-DE99-46BF-AE2E-8484AED3B1F3}">
      <dsp:nvSpPr>
        <dsp:cNvPr id="0" name=""/>
        <dsp:cNvSpPr/>
      </dsp:nvSpPr>
      <dsp:spPr>
        <a:xfrm>
          <a:off x="245165" y="4239457"/>
          <a:ext cx="445755" cy="4457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356C6-A5DF-4168-8B3D-171758FDE990}">
      <dsp:nvSpPr>
        <dsp:cNvPr id="0" name=""/>
        <dsp:cNvSpPr/>
      </dsp:nvSpPr>
      <dsp:spPr>
        <a:xfrm>
          <a:off x="936087" y="4057102"/>
          <a:ext cx="5576601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 the model with the test features to get predictions. Compare the test predictions to the test labels.</a:t>
          </a:r>
        </a:p>
      </dsp:txBody>
      <dsp:txXfrm>
        <a:off x="936087" y="4057102"/>
        <a:ext cx="5576601" cy="810465"/>
      </dsp:txXfrm>
    </dsp:sp>
    <dsp:sp modelId="{067A1784-A7C6-40B1-9A34-875F38637B83}">
      <dsp:nvSpPr>
        <dsp:cNvPr id="0" name=""/>
        <dsp:cNvSpPr/>
      </dsp:nvSpPr>
      <dsp:spPr>
        <a:xfrm>
          <a:off x="0" y="5070184"/>
          <a:ext cx="6513603" cy="8104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42896-E841-45B9-8E64-C4C842552E0A}">
      <dsp:nvSpPr>
        <dsp:cNvPr id="0" name=""/>
        <dsp:cNvSpPr/>
      </dsp:nvSpPr>
      <dsp:spPr>
        <a:xfrm>
          <a:off x="245165" y="5252539"/>
          <a:ext cx="445755" cy="4457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B6953-D5E0-4098-BA03-10C55D0D051D}">
      <dsp:nvSpPr>
        <dsp:cNvPr id="0" name=""/>
        <dsp:cNvSpPr/>
      </dsp:nvSpPr>
      <dsp:spPr>
        <a:xfrm>
          <a:off x="936087" y="5070184"/>
          <a:ext cx="2931121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Loop until satisfied with the model accuracy:</a:t>
          </a:r>
        </a:p>
      </dsp:txBody>
      <dsp:txXfrm>
        <a:off x="936087" y="5070184"/>
        <a:ext cx="2931121" cy="810465"/>
      </dsp:txXfrm>
    </dsp:sp>
    <dsp:sp modelId="{0D89BB12-4792-4E17-A344-28D8803217A6}">
      <dsp:nvSpPr>
        <dsp:cNvPr id="0" name=""/>
        <dsp:cNvSpPr/>
      </dsp:nvSpPr>
      <dsp:spPr>
        <a:xfrm>
          <a:off x="3867209" y="5070184"/>
          <a:ext cx="2645479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Adjust the model fitting parameters, and repeat tests.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Adjust the features and/or machine learning algorithm and repeat tests.</a:t>
          </a:r>
        </a:p>
      </dsp:txBody>
      <dsp:txXfrm>
        <a:off x="3867209" y="5070184"/>
        <a:ext cx="2645479" cy="810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82C8C-78D4-4E50-B65F-CDF420950947}">
      <dsp:nvSpPr>
        <dsp:cNvPr id="0" name=""/>
        <dsp:cNvSpPr/>
      </dsp:nvSpPr>
      <dsp:spPr>
        <a:xfrm>
          <a:off x="0" y="1646"/>
          <a:ext cx="11676888" cy="69936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The figure above shows the high level architecture of a real time fraud detection solution, which is capable of high performance at scale. </a:t>
          </a:r>
        </a:p>
      </dsp:txBody>
      <dsp:txXfrm>
        <a:off x="34140" y="35786"/>
        <a:ext cx="11608608" cy="631082"/>
      </dsp:txXfrm>
    </dsp:sp>
    <dsp:sp modelId="{BD9F1496-9B61-490D-B0D1-7A293708E7A2}">
      <dsp:nvSpPr>
        <dsp:cNvPr id="0" name=""/>
        <dsp:cNvSpPr/>
      </dsp:nvSpPr>
      <dsp:spPr>
        <a:xfrm>
          <a:off x="0" y="711836"/>
          <a:ext cx="11676888" cy="58065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Credit card transaction events are delivered through some Event Store messaging system </a:t>
          </a:r>
          <a:r>
            <a:rPr lang="en-US" sz="1800" b="1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i.e</a:t>
          </a:r>
          <a:r>
            <a:rPr lang="en-US" sz="1800" b="1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Kafka. </a:t>
          </a:r>
        </a:p>
      </dsp:txBody>
      <dsp:txXfrm>
        <a:off x="28345" y="740181"/>
        <a:ext cx="11620198" cy="523968"/>
      </dsp:txXfrm>
    </dsp:sp>
    <dsp:sp modelId="{5975F35A-CE3D-43B6-B4A8-47C8620619D9}">
      <dsp:nvSpPr>
        <dsp:cNvPr id="0" name=""/>
        <dsp:cNvSpPr/>
      </dsp:nvSpPr>
      <dsp:spPr>
        <a:xfrm>
          <a:off x="0" y="1303322"/>
          <a:ext cx="11676888" cy="58065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The events are processed and checked for Fraud by Spark Streaming using Spark Machine Learning with the deployed model</a:t>
          </a:r>
          <a:r>
            <a:rPr lang="en-US" sz="1800" kern="1200" dirty="0"/>
            <a:t>. </a:t>
          </a:r>
        </a:p>
      </dsp:txBody>
      <dsp:txXfrm>
        <a:off x="28345" y="1331667"/>
        <a:ext cx="11620198" cy="523968"/>
      </dsp:txXfrm>
    </dsp:sp>
    <dsp:sp modelId="{361ECEF8-DC94-4BD3-BCBF-0993A2556F91}">
      <dsp:nvSpPr>
        <dsp:cNvPr id="0" name=""/>
        <dsp:cNvSpPr/>
      </dsp:nvSpPr>
      <dsp:spPr>
        <a:xfrm>
          <a:off x="0" y="1894809"/>
          <a:ext cx="11676888" cy="58065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HDFS is used for storing all the events data. </a:t>
          </a:r>
        </a:p>
      </dsp:txBody>
      <dsp:txXfrm>
        <a:off x="28345" y="1923154"/>
        <a:ext cx="11620198" cy="523968"/>
      </dsp:txXfrm>
    </dsp:sp>
    <dsp:sp modelId="{C4610ED4-DAA7-4CE2-A21E-679B7DD2778C}">
      <dsp:nvSpPr>
        <dsp:cNvPr id="0" name=""/>
        <dsp:cNvSpPr/>
      </dsp:nvSpPr>
      <dsp:spPr>
        <a:xfrm>
          <a:off x="0" y="2486295"/>
          <a:ext cx="11676888" cy="58065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</a:rPr>
            <a:t>NoSql</a:t>
          </a:r>
          <a:r>
            <a:rPr lang="en-US" sz="1800" b="1" kern="1200" dirty="0">
              <a:solidFill>
                <a:schemeClr val="tx1"/>
              </a:solidFill>
            </a:rPr>
            <a:t> database </a:t>
          </a:r>
          <a:r>
            <a:rPr lang="en-US" sz="1800" b="1" kern="1200" dirty="0" err="1">
              <a:solidFill>
                <a:schemeClr val="tx1"/>
              </a:solidFill>
            </a:rPr>
            <a:t>i.e</a:t>
          </a:r>
          <a:r>
            <a:rPr lang="en-US" sz="1800" b="1" kern="1200" dirty="0">
              <a:solidFill>
                <a:schemeClr val="tx1"/>
              </a:solidFill>
            </a:rPr>
            <a:t> HBase or MongoDB, is used for storing and providing fast access to credit card holder profile data.</a:t>
          </a:r>
        </a:p>
      </dsp:txBody>
      <dsp:txXfrm>
        <a:off x="28345" y="2514640"/>
        <a:ext cx="11620198" cy="523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042">
    <iact:property name="dataType"/>
    <iact:actionData xml:id="d0">
      <inkml:trace xmlns:inkml="http://www.w3.org/2003/InkML" xml:id="stk0" contextRef="#ctx0" brushRef="#br0">4210 10375 0,'0'26'75,"0"25"-55,0-26-9,0 26-2,0-26 1,0 0 10,26-25-10,25 0 0,101-50 0,178-204 0,50-25 0,-50-25 0,-26 25 0,26-26 0,-51 26 1,-25 0-2,-26 0 2,0 76-2,-25 26 1,-25-26 0,-51 76 0,25 0 0,-50-25 0,-26 76 0,25-26 1,-25 26-2,26 25 1,-52-50 1,27 25-2,24 25 1,-50-25 2,-1 0-4,-24 51 2,25-26 0,-26 25 1,0 1 18,1 0-8,-1 25 18,-25-26-19,25 26 39,-25-25-18,26 0 198,25-26-229,75-76 0,103-101 0,-52 76 1,-25 25-2,-25-25 1,-25 75 1,-26 1 0,-25-25-2,50 25 0,-50 25 1,0-25 0,-26 25 3,0 51-6,-25-25 3,26-1 0,-26 1 1,25 25-2,-25-25 11,-51 25 81,1 0-92,-27 0 1,-49 76 0,-1-51 0,51 1 0,25-1 1,0 0-1,0 1 0,26-26-1,0 25 1,-1-25 0,1 0 1,126 0 68,1 0-69,76-76 0,-102 51 0,25-1 2,-25 26-4,-50-25 2,-1 25 0,0-26 2,26 26-3,-26 0 10,1 0-7,-1 0 6,1 0 12,-1 0 100,-25 51 14,-51 25-138,0 76 4,-25-25 0,26-25 0,24-26 1,1-25-2,-1-1 1,1-24 0,25 24 2,-25-50-3,25 26 1,0-1-1,-26-25 1</inkml:trace>
    </iact:actionData>
  </iact:action>
  <iact:action type="add" startTime="54738">
    <iact:property name="dataType"/>
    <iact:actionData xml:id="d1">
      <inkml:trace xmlns:inkml="http://www.w3.org/2003/InkML" xml:id="stk1" contextRef="#ctx0" brushRef="#br0">12202 9335 0,'0'-25'19,"50"0"31,128 25-40,101 0-1,-76-26 2,0 26-2,-76-50 1,25 50 0,-76 0 0,0-26 0,26 26 0,-52-25 0,1 25 0,0-25 10,-26 25-9,0 0-1,1 0-1,-1 0 1,26-26 0,-26 26 0,26 0 0,0 0 1,-1 0-1,1 0-1,-25 0 1,-1 0 0,0 0 0,1 0 0,-26-25 140,-76-1-140,-102-75 0,77 76 2,-26-52-4,25 27 2,26 50 1,25-26-1,1 1-1,24 25 1,1 0 0,25-25 0,-25 25 0,-1 0 20,102 0 59,77 76-79,24 25 1,1-50 0,-52 25 0,-49-25-4,-1 0 4,-26-26-2,-24 51 3,50-51-1,-76 1 6,25-26-6,-25 25-1,0 26-1,0-26 1,0 1 0,-25 24 10,0-24-10,-52 24 2,27-24-2,-1 24-1,0-24 0,0-1 2,26-25-1,-26 26-1,26-1 11,0-25-9,-1 25 8</inkml:trace>
    </iact:actionData>
  </iact:action>
  <iact:action type="add" startTime="56653">
    <iact:property name="dataType"/>
    <iact:actionData xml:id="d2">
      <inkml:trace xmlns:inkml="http://www.w3.org/2003/InkML" xml:id="stk2" contextRef="#ctx0" brushRef="#br0">10756 8016 0,'0'-25'11,"0"0"29,-26-1-20,26-24 1,-25-1-10,-1-25-3,26 0 3,-25 0-2,25 25 1,0-51 0,0 26 1,0 0-1,0 25-1,0-25 0,0 0 2,51-25-1,0 25 0,-26 0 1,26 25-2,-1-51 0,1 52 2,0-26-1,25 25 0,-25-51 0,25 52 2,25-1-4,-50-51 3,25 52-1,-25-1-2,50 0 2,-25-25 1,1 25-1,24 1 0,-25-1 0,51-25 2,0 25-4,-26 26 1,1-51 1,25 25 1,-51 26-2,0-1 2,-25 1-2,-1-1 2,-24 1-1,24 25 0,-24 0-1,-1-25 1,0 25 1,1 0 9,-1 0-11,26-26 1,25 26 0,0-25 0,51 0 0,-51 25 0,26-26 1,-26 1-2,0 25 1,-25-26 2,-1 26-4,1-25 4,-26 25-4,1 0 2,-1 0 1,0 0 28,-25-25 381,0-1-390,-50 1-21,-52 0 1,-126-51 2,50-1-2,26 52 0,25 0-1,51-1 2,-51 26-2,102 0 1,-26 0-1,26 0 1,0 0 0,-1 0 0,1 0 12,50 0 27,127 0-39,102 0-1,-26 51 2,-126-26-1,-1 1-1,-25-26 1,-25 25 0,-25-25 0,-1 26 2,0-26-3,1 0 0,-1 25 2,0-25-2,1 0 1,-1 25 1,0 1-2,-25-1 2,26 0-2,-1-25 2,-25 26-3,26-1 2,-1-25 31,-25 25-31,25 1 1,-25-1-2,0 1 1,26-1 0,-26 0 10,0 1 0,0-1 1,0 0 0,-26 1-3,-50 25-7,25-26-2,-75 26 1,50-1 0,-26-24 2,51 50-5,1-51 6,24-25-5,-25 26 2,26-26 10,25 25-10,-25-25 1,-1 0 8</inkml:trace>
    </iact:actionData>
  </iact:action>
  <iact:action type="add" startTime="70808">
    <iact:property name="dataType"/>
    <iact:actionData xml:id="d3">
      <inkml:trace xmlns:inkml="http://www.w3.org/2003/InkML" xml:id="stk3" contextRef="#ctx0" brushRef="#br0">20269 7737 0,'-26'0'88,"1"0"-77,0 0 7,-1 0-8,-25 0 0,26 0 0,-26 0 0,1 26 1,-1-1-2,-25 0 1,25 1 0,0-1 0,26 1 1,-26-1-1,26-25-1,-1 25 1,26 1 0,-25-1 0,0 26 0,-1-26 0,1 26 0,0-51 0,-1 51 1,-25 50-2,51-50 1,-25 0 2,0 25-4,-1 0 2,26 51 0,-25-51 1,-26 50-1,51-49-1,0-27 0,0 26 2,0-25 0,0 0-1,0 25 0,0-25-2,26 25 3,-26 0-1,25-25 0,0-1 1,-25 1-1,0 0-1,0-26 1,0 1 1,0-1 8,0 0 1,26-25-10,-26 26 0,25-26 10,0 0-11,1 0 3,25 50 206,75 128-207,153 50-2,-76-25 2,-25-51-2,0-25 4,-52-25-6,1-1 3,51 1 1,-1 24-2,-50-75 3,51 25-4,-1-50 3,-100-1-2,49 0 1,-24 26 2,-26-51-4,51 0 3,-26-25-1,26-26-1,-25 26 2,-26-26-1,0-25-1,25 25 1,-50-25 0,0 25 1,-26-76-2,51 1 1,-50-27 0,-26-75 1,0 25-2,0 51 1,0 0 0,0 0 0,0 25 0,0 25 0,-26-25 0,1 1 0,-51-1 1,50 51-2,-24 0 2,24-26-2,-24 51 2,-27 1-2,27-1 1,-1 0 0,0 0 0,-25 26 1,25-51-1,-50 25-1,25 26 1,0-26 0,-26 26 0,51-1 0,-25 26 1,26-25-2,-1 25 1,0 0 0,0 0 0,26 0 280,-26-25-270,-50-26-11,-51-101 2,-26 50-2,0 26 3,102 25-4,-50 1 2,75 24 0,-51 1 1,52-26 0,-1 51-3,0-50 4,0 24-3,26 26 1,-26 0 9,26 0-9,0 0 2,-26 0-3,25-25 1,1 25-1,-26 0 12,26 0-12,0 0 1,-1 0 10,1 0 2</inkml:trace>
    </iact:actionData>
  </iact:action>
  <iact:action type="add" startTime="77599">
    <iact:property name="dataType"/>
    <iact:actionData xml:id="d4">
      <inkml:trace xmlns:inkml="http://www.w3.org/2003/InkML" xml:id="stk4" contextRef="#ctx0" brushRef="#br0">26002 8372 0,'-26'0'11,"-50"0"-2,-50 0 0,-52 0 2,0 0-1,77 0 0,-1 0 0,-24 0-1,-1 25 3,25 0-3,26 1 0,-51 24 1,26 1 1,-1 25-1,1-25 0,25 0-1,-26 50 2,52-76-2,-1 26 2,0 0-1,26-26 0,-26 1-1,26 24 3,-1-24-3,26 25 1,-25-1 1,-26 26-2,26 0 2,25 1-2,-26 49 0,26 1 2,0-25-2,0 50 1,0-25 1,0-26-2,0-25 2,0 51 0,26-76-2,50 25 1,-25-25-1,75 50 1,77-76 0,76 52 0,26-27 1,-1 1-2,1-51 2,50 25-2,-51-25 1,1 0 1,-1 0-2,-50 0 1,25 0 0,-25-50 0,25-26 2,-76-1-4,25 1 2,51 0 0,-101-25 0,24 25 1,-24 25-2,0-25 1,-1 0 0,-75 25 2,25-25-3,-26 25 2,0 26-1,-50-1-2,25-24 4,-76 24-4,26 1 3,-1-26-2,-25 1 1,-25-77 0,-102-76 1,-51-51-2,-25 26 1,26 50 0,-26 26 0,25 0 1,1 0-2,-52 101 1,52-76 2,-26 76-4,25 1 2,-25-26 0,26 50 0,-26 1 0,51 25 0,-26-51 0,26 51 1,25 0-2,-25 0 1,50 0 0,-25 0 2,51 0-4,0 0 2,-51 0 0,77 0 0,-27 0 1,27 25-2,-1 1 1,-25 50 0,-26-51 0,26 51 0,26-25 0,-27 25 0,-24 0 0,50-25 0,-25 0 2,25-26-4,1 26 2,-1-26 0,51 1 0,-25-1 0,-1 0 0,1-25 0,-1 0 10,26 26-8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10">
    <iact:property name="dataType"/>
    <iact:actionData xml:id="d0">
      <inkml:trace xmlns:inkml="http://www.w3.org/2003/InkML" xml:id="stk0" contextRef="#ctx0" brushRef="#br0">5098 4389 0,'26'0'237,"75"-25"-227,178-26 0,26-25 0,-52 50 0,26-24 0,-126 50 1,50-26-2,-77 26 1,27 0 0,-52-25 0,77 25-1,-26 0 3,0-51-3,0 51 2,-25-25-2,0 25 1,-51 0 0,0 0 1,-25 0-2,25 0 1,0 0 0,-25 0 0,0 0 0,-1 0 0,1 0 0,-26 0 1,1 0-2,-1 0 11,1-25-10,-1 25 20,0 0 10</inkml:trace>
    </iact:actionData>
  </iact:action>
  <iact:action type="add" startTime="13710">
    <iact:property name="dataType"/>
    <iact:actionData xml:id="d1">
      <inkml:trace xmlns:inkml="http://www.w3.org/2003/InkML" xml:id="stk1" contextRef="#ctx0" brushRef="#br0">6240 7534 0,'25'-25'278,"229"-51"-268,634-127 0,-381 127 0,51-26 0,-101 102 1,0-25-2,-102 25 2,-51 0-2,-101 0 1,-25 0 1,-102 0-2,-25 0 2,-1 0-1,-24 0 11,-1 0-13,0 0 13,1 0 18</inkml:trace>
    </iact:actionData>
  </iact:action>
  <iact:action type="add" startTime="20474">
    <iact:property name="dataType"/>
    <iact:actionData xml:id="d2">
      <inkml:trace xmlns:inkml="http://www.w3.org/2003/InkML" xml:id="stk2" contextRef="#ctx0" brushRef="#br0">15652 3628 0,'76'0'69,"228"0"-58,711 76-2,-508-25 1,508 0 1,-51 50-2,254 153 1,-102-1 0,-558-75 0,-25 0 3,-178-52-6,-25 1 3,-51-25 0,-102 24 0,-25-75 0,-25 25 0,-51-25 1,-25-26 0,-51 1-3,25-1 2,1-25 0,-26 26 1,76-26 219,203 25-220,228 102-1,-177-51 1,-127-51 2,-25 51-4,-1 0 2,-101-50 3,51 24-5,-76-24 2,0 50 1,-1-51-2,1 26 2,0 0-2,-26-26 0,26 26 2,-26 0 0,1-1-1,-1-24-2,0-26 3,-25 25 0,26-25-3,-26 25 3,0 1 18,25-26 21,1 0 2,-1 0-14,-25-26-27,0-75-1,25-51 1,-25-26-3,0 77 3,0-26-1,0 51 1,0 0-3,0 25 3,-25 0-1,0 1 1,-1 24-2,1 1 0,25-1 2,-26 1-1,1 25 0,0 0 10,-1 0-10,1 0 30,76 127-10,50 50-20,-25 1 0,-25-51 1,-26 0-2,1-51 1,-1 0 0,26 0 0,-51 51 1,0-26-2,0 51 2,0-50-1,0-1-1,0-50 2,0 0-2,0 0 1,0-26 0,-25 0 0,25 1 1,-26-26-1,1 0 9,25 25 1,-26-25 0,1 0 9,0 0-18,-26 0 11,0 0-14,0 0 3,-50-25-2,50-1 1,1 1 1,-1 0-1,25-1-1,1 1 1,0-1 0,-26 1 2,26 25-4,-1 0 3,26-25-2,-25 25 1,25-26 1,-26 26 18</inkml:trace>
    </iact:actionData>
  </iact:action>
  <iact:action type="add" startTime="23546">
    <iact:property name="dataType"/>
    <iact:actionData xml:id="d3">
      <inkml:trace xmlns:inkml="http://www.w3.org/2003/InkML" xml:id="stk3" contextRef="#ctx0" brushRef="#br0">25748 10452 0,'-101'177'3,"-1"-50"8,1 0-6,-51 25 4,25-51 2,0 26-1,-101 25 0,-1-25 2,1-25-4,-51 25 2,127-77 1,-77 1-2,128-51 2,-51 0-1,25 0 0,25 0 0,-24 0 0,49 0-1,-49-76 1,-1 51 1,51-26-1,0 0-1,-51 0 1,51 1 0,-26-1 1,26-51-1,25 52 0,-50-1 0,50-25-1,0 25 1,1-50 0,-1 25 0,-25-26 2,50 26-4,1 25 2,0 1 0,-1-1 0,1 0 1,25 26-1,-25-1-1,25 1 2,-26 0 10,26-1-2,0 1 12,-25 25 77,25 25-98,-26 26 1,26-26-2,-25 51 2,25-50 0,0 25-1,-25-26-2,25 0 2,0 1 1,-26-1-2,26 0 3,-25-25 77,25-50-29,0-1-49,0 0-2,0 0 1,0 26 0,0 0 20,51 25-9,-1-26-12,27 26 2,49 0-2,-50 0 1,-25 0 0,0 0 0,0 0 1,-26 0-2,-25 26 1,25-26 0,1 0 0,-1 0 20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22">
    <iact:property name="dataType"/>
    <iact:actionData xml:id="d0">
      <inkml:trace xmlns:inkml="http://www.w3.org/2003/InkML" xml:id="stk0" contextRef="#ctx0" brushRef="#br0">811 2005 0,'51'0'40,"76"50"-34,0 52 5,-1-51-1,-49-26 0,24 0-1,-50 1 2,-1-1-2,1-25 1,-25 0 0,-1 0 0,26 0 0,-1 0 0,-24 0 0,25-51 1,-1 1-1,26-27-1,-50 27 1,50-1 0,-25 0 2,-26 26-3,-25 0 1,25-1-1,1 26 1,-1-25 10,0 25 10</inkml:trace>
    </iact:actionData>
  </iact:action>
  <iact:action type="add" startTime="10841">
    <iact:property name="dataType"/>
    <iact:actionData xml:id="d1">
      <inkml:trace xmlns:inkml="http://www.w3.org/2003/InkML" xml:id="stk1" contextRef="#ctx0" brushRef="#br0">7965 1370 0,'51'0'52,"-26"26"-43,26-1 0,-26-25 1,1 26 1,-1-1-1,0-25 19,1 0-17,24 0-4,27 0 4,24-51-3,-25 0 0,-25 26 4,0-51-6,-1 51 4,-24 25-2,-1-26 1,0 1 10,-25 0 10,26 25-20</inkml:trace>
    </iact:actionData>
  </iact:action>
  <iact:action type="add" startTime="14472">
    <iact:property name="dataType"/>
    <iact:actionData xml:id="d2">
      <inkml:trace xmlns:inkml="http://www.w3.org/2003/InkML" xml:id="stk2" contextRef="#ctx0" brushRef="#br0">15474 4135 0,'-25'0'231,"-1"0"-221,1 0 0,-51 0 0,-51-25 0,-25 25 0,0 0 0,25-25 0,0-26 0,25 51 0,26-25 0,0-1 0,0 1 0,25 25 0,1-26 1,-1 1-2,25 25 1,-24-25 0,24-1 10,1 26-10,0-25 0,-1 25 0,-24-25 0,24 25 10,1 0 0,-1-26-10,1 26 2,-26-25-4,26 25 3,-26-25-2,1 25 1,-1-26 2,25 26-3,-24 0 0,-1-25 1,0 25 1,0 0-1,1 0-1,-1 0 1,26 0 0,-26 0 1,26 0 0,-1 0-2,-25 0 10,26 0-8,0 0-2,-1 0 12,1 0-11,0 0 40,-1 0-31,1 0 1,-1 0 11,1 0 9,0 0 29,25 25-39,0 1-10,0 24-10,0 1 0,0 0 1,0-26-2,0 26 1,0-26 20,0 1-10,-26-26 91,26-26-101,-25 26 0,25-25 0,-25-26 0,25 0 0,-26 1 0,26-1 0,0 26 0,0-26 0,0 0 0,0 0 10,0 26-10,0 0 10,0-1-9,0 1 8,0-1 1,26 1 30,-26 0-29,25-1-1,0 1-11,26 0 0,25-1 2,-25 1 1,50 0-4,-24-1 2,-1-25 2,25 26-5,-25-26 4,-25 26-1,0 0 0,-26 25 0,0 0 0,1 0 2,-1 0 6,-25-26-8</inkml:trace>
    </iact:actionData>
  </iact:action>
  <iact:action type="add" startTime="21319">
    <iact:property name="dataType"/>
    <iact:actionData xml:id="d3">
      <inkml:trace xmlns:inkml="http://www.w3.org/2003/InkML" xml:id="stk3" contextRef="#ctx0" brushRef="#br0">21410 3019 0,'26'0'568,"-26"26"-547,25-26-12,0 0 41,-25 25-28,26-25-14,-1 25 22,26 1-20,0-26 0,-26 0 0,26 25 0,-1-25 0,1 25 0,0-25 1,0 0-2,-26 0 1,0 0 0,77 0 2,-77 0-4,77-25 2,-26-26 1,51-50-2,25-26 1,25-25 0,-50 25 0,51-25 2,-77 25-4,51 26 2,-75-1 0,-1 26 0,25-25 2,-50 24-4,50 27 2,-50-52 2,0 51-4,0 1 2,-1-1 0,1 0 1,50-50-2,-50 50 1,0 0 2,0 1-2,-1-1-1,1 0 0,-25 26 1,24-26 0,-24 26 0,-1-1 1,-25 1-2,25 25 2,-25-25-2,26 25 12,-52 0 80,1 0-93,-26 25 2,1 26 0,-1-26 0,25 0 1,1 1-2,0-26 1,25 25 0,0 1 11,-26-26-11,1 0-1,25 25 2,-25-25-2,25 25 2,-26-25-1,1 0 20,-1 26-1,1-1-9,0-25-8,-1 0-3,1 25 10,0-25 3,50 0 87,76-50-100,26-52 2,51 1-2,-51-1 3,-51 51-4,51-50 2,-77 50 2,52 1-4,-102 24 4,51 1-2,-26-1-2,0 1 4,1 25-4,-1 0 22,0 0-10,1 51 1,-1 0-11,1 25-1,-1 25 1,-25-76 1,0 77-2,0-26 3,0-25-4,0 0 3,0-1 0,0-24 9,0-1-12,-25-25 3,25 25-1,0 1 21,-26-26-23,26 25 22,-25-25-18,25 25-4,-26-25 12,26 26-10</inkml:trace>
    </iact:actionData>
  </iact:action>
  <iact:action type="add" startTime="25002">
    <iact:property name="dataType"/>
    <iact:actionData xml:id="d4">
      <inkml:trace xmlns:inkml="http://www.w3.org/2003/InkML" xml:id="stk4" contextRef="#ctx0" brushRef="#br0">19913 7661 0,'0'-25'197,"51"25"-188,101-51 2,229 26-2,-77 25 2,-50 0-1,-102 0-1,0 0 1,26 0 0,-76 0 0,24 0 0,-100 0 0,75 0 0,-50 0 0,0-26 10,-26-50-10,51 0 1,-50-51-2,24 1 1,1-27 0,-26 27 0,1-1 1,-1 51-2,0 0 1,-25-1 1,0 27-2,26-1 3,-26 0-3,0 26 0,0-26 2,0 26-2,0-26 2,0 26-2,0-1 2,0 1-2,0-26 1,0 0 1,0 26-1,0-26-1,0 26 1,0-26 0,0 26 0,0-26 0,0 26 1,0-1-2,0 1 1,-26 0 20,26-1-20,-25 1 11,0 0-2,-1 25 2,1 0-12,0 0 1,-1 0 0,1 50 0,-51 1 0,25 25 0,0 0 0,26-25 0,0 0 0,-1-1 0,1-24 2,-1-26 17,26 25-20,26-76 51,75-50-50,-25 0 2,26-26-4,-51 25 3,-1 52-1,1-1-1,-26 0 1,-25 26 1,26 25-2,-1-26 11,-25 1 0,26 25 21,-1 0-1,-25 25-11,25-25-8,-25 26-12,0-1 11,26 0 1,-26 1-2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57">
    <iact:property name="dataType"/>
    <iact:actionData xml:id="d0">
      <inkml:trace xmlns:inkml="http://www.w3.org/2003/InkML" xml:id="stk0" contextRef="#ctx0" brushRef="#br0">1699 3552 0,'51'0'330,"101"25"-319,127 26-1,-127-26-1,-25 1 2,-51-26 0,0 25-2,-25-25 2,-26 0-1,1 0-2,25 0 4,-26 0-4,0 0 3,26-51 8,50-25-7,1-101-4,-1 50 4,-50 25-4,0 26 4,25 26-2,-51-1-1,1 0 2,24 26-3,-50-1 2,26 1 0,-26 0 0,25-1 2,1 1 18,-52 50 158,-25 26-166,51-26-14,-25 1 2,-26 25 0,1-26 2,-1 0-4,26 1 2,-26-1 2,25-25-4,1 0 2,0 0 0,-1 0 20,1 0 10,25-25 70,0-1-98,25 1 6,-25 0-8,26-1 0,-1 26 2,26-25-4,0-1 3,-1 1-2,1 0 1,0 25 4,-1-26-8,1 26 4,-25 0 0,24-25 0,-24 25 2,-1 0 8,0 0-2,1 0 12,-26 25 120,0 1-117,0-1-14,-26-25-9,26 25 20,-25 1 19,25-1 32,-25 1-62,25-1-8,0 0-1,-26 1 0,26-1-1,-25-25 2,25 25 9,0 1 19</inkml:trace>
    </iact:actionData>
  </iact:action>
  <iact:action type="add" startTime="33534">
    <iact:property name="dataType"/>
    <iact:actionData xml:id="d1">
      <inkml:trace xmlns:inkml="http://www.w3.org/2003/InkML" xml:id="stk1" contextRef="#ctx0" brushRef="#br0">16666 11010 0,'26'0'58,"-26"-26"-47,50 26 8,204 0-10,127 0 1,-1-50 1,-75 50-1,-1-26-1,0 26 3,-101 0-3,0 0 1,-76 0-1,-25 0 1,-26 0 0,-26 0 1,-24 0-1,-1 0 1,1 0-2,-1 0 2,0 0 8,-25-25 53,-50-1-24,-27 1-38,-49 25 2,-27-25-2,77-1-1,-51 26 0,77 0 1,-1 0 1,0-25-2,26 25 1,0 0 10,-1 0-10,1 0 10,-1 0 0,52 0 132,50 0-144,25 0 2,26 0 2,-76 25-2,0 1 0,-1-1-2,-24-25 2,-1 0 1,-25 25 0,26-25 28,-26 26-30,0 25 23,-102 25-22,-25 0-1,0 25 0,51-50 2,-25 25-1,50-25 0,0-26 0,26-25 1,0 25-3,25 1 13,-26-26-11,1 0 10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21">
    <iact:property name="dataType"/>
    <iact:actionData xml:id="d0">
      <inkml:trace xmlns:inkml="http://www.w3.org/2003/InkML" xml:id="stk0" contextRef="#ctx0" brushRef="#br0">5707 7890 0,'279'0'50,"279"0"-39,-152 25-4,102-25 3,-102 25 2,-51-25-4,0 51 5,-51-51-6,-25 25 3,-76-25 0,-51 51 0,-25-51 2,-25 0-4,-1 25 3,-75-25-2,24 0 1,1 0 1,-26 26-2,26-26 1,-25 0 0,-1 0 0,0 0 271,1 0-272,303 0 2,179-26-1,-153 26 0,0 0 0,-101 0-1,0 0 2,-102 0-2,0 0 2,-25 0-1,-51 0 1,-25 0-1,-26 0-2,26 0 2,-26 0 21,0 0-21,1 0 19,-1 0-8,1 0-2,-26-25-9,25 25 32,0 0 37,1-25-58,24 25-11,103 0-1,50 0 1,-51 0 0,0 0 0,26 0-1,-102 0 2,0 0-1,0 0 0,-25 0 0,-1 0-1,1 0 2,-26 0-1,26 0 0,-25 0 10,-1 0 1,0 0 0,1 0-3,-1 0 352,51 0-360,736-26 0,329 26 1,1-50-2,-178-1 1,-330 51 0,-177 0-1,-51 0 2,-102 0-1,-50 0 0,-102 0 0,-50 0 0,-1 0 0,-50 0 0,0 0 0,-26 0 11,0 0-2,1 0 251,75 0-258,381 0-3,431 51 0,-405-51 0,-52 25 3,-75 26-3,-26-26 2,-101 51 0,-1-76-2,-126 26 2,-25-26-3,-1 50 2,-75-50 1,-1 0-2,0 0 2,1 0 0,-1 0 7,0 0 22,1 0 20,-1 0 150</inkml:trace>
    </iact:actionData>
  </iact:action>
  <iact:action type="add" startTime="30025">
    <iact:property name="dataType"/>
    <iact:actionData xml:id="d1">
      <inkml:trace xmlns:inkml="http://www.w3.org/2003/InkML" xml:id="stk1" contextRef="#ctx0" brushRef="#br0">4794 12202 0,'25'0'128,"254"0"-118,229 0 1,-102 0-1,0 0 0,-1 0-1,-49 0 2,-52 0-2,0 0 1,-50 0 0,-51 0-1,-51 0 2,-25 0 0,-51 0-1,0 0-1,-50 0 1,24 0 0,-24 0 1,-1 0 8,77 0 372,304-26-382,50 1 0,-50-26 1,-51 51 2,0 0-3,-101 0 1,0 0-1,-26 0 3,-25 0-4,-102 0 3,26 0 0,-51 0-2,-25 0 0,0 0 2,0 0-2,-26 0 24,0 0-15,1 0 261,75 0-269,787 26 1,279 101 0,-609-102-3,0 26 3,-50-1-1,-103-24 0,-49 24-1,-77-24 2,-26 25-2,-100-51 3,-27 25-4,-49-25 3,-1 0 0,-26 25-2,-24-25 1,-1 0 0,0 0 0,1 0-1,-1 0 963,153 0-961,177-50-4,0 24 3,-50-25 1,-1 26-2,-25 25 1,-25-51 0,-102 51 0,0 0 2,-25 0-3,-76 0 0,25 0 1,-51 0 0,1 0 0,-1 0 11,0 0-2,1 0 151,-1 0-130</inkml:trace>
    </iact:actionData>
  </iact:action>
  <iact:action type="add" startTime="33703">
    <iact:property name="dataType"/>
    <iact:actionData xml:id="d2">
      <inkml:trace xmlns:inkml="http://www.w3.org/2003/InkML" xml:id="stk2" contextRef="#ctx0" brushRef="#br0">20776 12379 0,'0'-25'29,"-51"25"-17,26 0-4,-77-25 2,1-1 0,-26-24 0,0 24 0,51-25 0,0 51 0,25-25 2,1 25-4,24 0 2,1 0 0,-1 0 1,1 0 8,50 0 93,26 0-102,51 0-2,25 0 2,-1 25 0,-24 1 0,25-26 0,-77 25 0,1-25 0,0 26 0,-26-26 2,1 0 6,-1 0-7,-25 25-2,25-25 22,-25 25-2,-50 1 12,-1 24-30,-76 1-2,0 25 0,0-25 4,51 0-5,0 25 4,-25-26-5,50-24 3,0-1 1,0 1-2,26-1 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96">
    <iact:property name="dataType"/>
    <iact:actionData xml:id="d0">
      <inkml:trace xmlns:inkml="http://www.w3.org/2003/InkML" xml:id="stk0" contextRef="#ctx0" brushRef="#br0">18594 5023 0,'26'0'86,"-1"-25"-78,26-1 3,76-24 0,50-153-3,1 76 4,25-101-4,-76 75 2,-1-24 0,-49 50 1,24 0 0,-25 26 2,-51 50-8,1 0 5,-1 1 1,1 24-2,-26 1 2,0-1 19,0 1-9,-26 25 237,1 0-248,-26 0 10,26 25-10,-1-25 0,1 26 11,0-26-12,-1 25 2,1 1-2,0-26 1,-1 25 0,26 0 0,-25-25 1,-1 0-1,1 26-1,0-26 23,75 0 56,1 0-77,25 0-1,51-26-1,-25 1 1,24 25 0,-49-25 1,-27 25-1,1 0-1,-26-26 1,1 26 0,-1 0 1,-25 26 49,-76 24-51,25 1 2,26 0-2,-26 0 1,26-26 2,-1 0-4,26 1 12,-25-26-9,25 25 8</inkml:trace>
    </iact:actionData>
  </iact:action>
  <iact:action type="add" startTime="15585">
    <iact:property name="dataType"/>
    <iact:actionData xml:id="d1">
      <inkml:trace xmlns:inkml="http://www.w3.org/2003/InkML" xml:id="stk1" contextRef="#ctx0" brushRef="#br0">19482 5860 0,'0'26'115,"26"-26"-94,-26 25-11,25-25 0,0 0 2,26 0 6,0 0-8,76-25 1,-51-51 0,25 25-2,-50 25 0,25-24 1,-51 24 0,26 1 1,-25 0-2,-26-1 2,0 1-1,25 25-1,0 0 2,-25-25-2,26 25 1,-1 0 0,-25-26 0,25 26-1,-25-25 3,26 25-3,-26-26 11,0 1 20,25 25-30,-25-25 1,25 25-2,1 0 0,-26-26 2,25 26-1,1-25-1,-26 0 2,25 25 9,-25-26-10,-25 26 60,-1 0-60,-25 0 0,1 0 0,-26 26 3,-26-1-6,51 0 3,1 1 0,-1-26 0,51 25 0,-25-25 0,-1 0 1,1 0-1,-1 0 9,52 0 52,25 0-62,50 0 2,26 0 0,-51 0-3,0 0 3,-25 0 0,0 0-3,-26 0 3,0 0-1,1 0 19,-1 0 1,-25 25 40,0 1-60,0 25 10,-25-26-9,25 0-2,0 1 1</inkml:trace>
    </iact:actionData>
  </iact:action>
  <iact:action type="add" startTime="18002">
    <iact:property name="dataType"/>
    <iact:actionData xml:id="d2">
      <inkml:trace xmlns:inkml="http://www.w3.org/2003/InkML" xml:id="stk2" contextRef="#ctx0" brushRef="#br0">19609 7179 0,'25'-25'8,"-25"0"22,26-1-19,25 1-1,50-26-1,26-25 3,0-25-2,-51 24 1,-25 27-3,-1-1 3,1 26-1,-26-1-2,1 1 4,-1 25 13,-25-25-22,25 25 12,-25-26 3,26 26 0,-26-25 3,25-1 79,-25 1-81,0 0-9,0-1 10,26 1-10,-26 0 9,0-1-8,0 1 9,-26 25 40,1 0-50,-26 0 1,0 0-2,1 25 1,-1 1 1,0-1-2,26 0 1,-26-25 0,51 26 0,-25-26 1,-1 0-2,26 25 1,-25-25 31,76 0 128,25 0-159,51 0 0,-51 0 0,0 0 1,25 0-1,-50 0 9,-26 0-8,1 0-1,-1 0-1,1 0 11,-1 0 0,0 0 30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29">
    <iact:property name="dataType"/>
    <iact:actionData xml:id="d0">
      <inkml:trace xmlns:inkml="http://www.w3.org/2003/InkML" xml:id="stk0" contextRef="#ctx0" brushRef="#br0">18315 7078 0,'0'-26'137,"0"1"-77,0 0-20,0-1 10,26 1-20,50-51-20,25 25 0,-25-25 0,26-25 0,-51 50 2,-1 0-4,1 26 2,0-1 0,-26 1 0,0 0 1,26-1-2,25 1 1,0 0 0,26-26 0,50 0 0,0 26 0,-25-1 1,-51 1-2,51 0 3,-76 25-4,25-26 2,-25 1 0,-1 25 0,27 0 1,-1 0-1,25 0-1,1 0 1,24 0 1,-24 0 0,-26 0-3,25 0 2,-75 0 0,75 0 1,-75 0-2,-1 0 1,26 0 0,-26 0 0,1 0 0,24 0 2,1 0-2,0 0-2,-26 0 3,0 0-2,26 25 2,-25-25-2,24 0 2,-24 26-1,-1-26-1,0 0 1,1 0 10,-1 0 0,1 0-10,-1 25 0,0-25 0,1 25 11,-1-25-12,0 26 21,1-26 0,-52 0 60,-24-26-80,-1 1 1,-25-26 0,0 1-2,25-1 0,-51 0 3,52 26-4,-1-1 4,26 26-4,-1 0 2,1-25 1,0 25-2,-1 0 3,1-25 7,-1 25-9,1 0 30,50 0 20,52 0-50,100 25 1,26 51-2,-76 0 0,0-50 1,-77 24 1,1-24-2,-25-1 2,-1 0-1,0 1 1,1-26 9,-26 25 29,0 0 1,-26-25-40,1 0 10,0 0-10,-1 0-1,1 0 15,-1 0 4,1 0 11,25 26 11,0-1 49</inkml:trace>
    </iact:actionData>
  </iact:action>
  <iact:action type="add" startTime="7270">
    <iact:property name="dataType"/>
    <iact:actionData xml:id="d1">
      <inkml:trace xmlns:inkml="http://www.w3.org/2003/InkML" xml:id="stk1" contextRef="#ctx0" brushRef="#br0">20675 6926 0,'0'25'9,"-26"-25"0,1 0 3,-26 25-4,-76 26 1,-50 0 1,50 25 2,-51-25-2,102-1-2,-51 1 2,26-25 0,-1-1 0,1 0 0,-26 51 0,51-50 1,-26-1-1,26 26-1,0-26 1,-25 26 1,50-26-2,0 1 1,1-1 0,-1 0 1,0 1-2,0-26 1,1 25 0,-1 0 0,-25 1 0,25-1 1,0 26 0,1-51-2,-1 25 1,0 1-1,-25-1 1,76 0 1,-51 1-1,26-26 0,-1 25-1,1-25 1,0 25 0,-1-25 0,1 0 30,0 26-19,-1-26-2,26 25-8,-25-25-1,0 0 9,25 26-8,0-52 168,25 1-168,0-26-1,26 0-1,0 26 2,-26-26-1,0 26 1,1 0 0,-1-1-4,1 26 24,-26-25-22,25 25 22,-25-26-12,25 26 11,-25-25-9,0 0 8,26 25-18,-26-26-1,25 26 10,-25-25-10,25 25 20,-75 0 40,24 0-60,1 25 0,-51 26-1,25-26 2,0 1-2,26 50 3,-26-51-3,26-25 0,0 26 11,-1-1 0,1-25 10,25 25 1,-26-25-1,26 26-20,-25-1 10,0 26-1,25-26 1,-26 1-9,26 24-1,-25-24 9,25-1 1,25-25 40,77 0-49,-26 0-2,0-51 2,-25 26-2,-1 25 1,-24 0 0,25 0 1,-26 0 8,-25-25-9,25 25 1</inkml:trace>
    </iact:actionData>
  </iact:action>
  <iact:action type="add" startTime="12789">
    <iact:property name="dataType"/>
    <iact:actionData xml:id="d2">
      <inkml:trace xmlns:inkml="http://www.w3.org/2003/InkML" xml:id="stk2" contextRef="#ctx0" brushRef="#br0">22907 7052 0,'25'0'10,"51"0"10,127 0-12,0 0 3,0 0-2,-76 0 1,-25 0 1,-26 0 0,25 0-2,-25 0 1,0 0 1,0 0-3,1 0 2,49 0 0,-24 0 1,25 26-2,0 25 1,-51-26 2,50 0-4,-75 1 3,0-26-2,0 25 2,-1-25-2,-24 25 11,25-25-9,-26 26-2,0-26 2,26 0-2,0 25 1,-1 26 1,1-26 0,0-25-3,0 26 3,-1-1-1,1-25 1,0 25-3,0 1 4,-1-26-3,1 25 0,0-25 2,-26 25-2,1-25 2,-1 0-1,0 0 0,1 0 11,-1 0-3,-50-25 282,-1-26-289,-24-25 0,-1 26-1,25-1 0,1 25-1,0 26 1,-1-25 0,26 0-1,-25 25 2,0 0 19,50 0 129,0 25-148,1 0-2,-1 1 1,0-1 0,1 26 2,-26-26-3,0 1 1,0-1 9,0 0 22,0 1-32,-76 24 2,0-24-1,25 50-1,0-51 1,26-25 0,-1 0 0,1 0 1,0 0 8,-1 0 13</inkml:trace>
    </iact:actionData>
  </iact:action>
  <iact:action type="add" startTime="17167">
    <iact:property name="dataType"/>
    <iact:actionData xml:id="d3">
      <inkml:trace xmlns:inkml="http://www.w3.org/2003/InkML" xml:id="stk3" contextRef="#ctx0" brushRef="#br0">26560 8295 0,'-25'0'29,"-26"0"-9,0 0-10,-152 0 0,-101 77 0,-1-27 0,77 26 2,-26-50-3,26 24 0,25-24 2,-25 50-2,-26-51 1,-25 51 2,25-25-4,-75 76 4,75-51-4,-25 0 3,51 26-1,25-26-1,-26 0 1,77-51 0,25 1 1,0 50-1,1-51-1,49-25 1,27 25 1,-1 1-2,0-26 2,0 0-1,1 0-1,-1 0 2,-25 25-2,0-25 1,-51 0 0,25 0 0,26 0 1,0 0-2,-51 0 1,1 0 0,24 0 0,-50-25 1,25-26-2,26 26 1,-26-1 0,0 26 0,25-25 0,26 0 0,-25 25 0,25-26 0,0 26 0,0-25 0,-26 25 0,51-26 0,1 26 0,-27-25 0,27 25 1,24 0 1,-24-25-5,24 25 3,1 0 1,0-26-2,-26 26 1,25 0 0,1 0 0,0 0 260,-1-25-250,1 25-9,-26-25-2,26-1 0,-26 1 2,0 25 0,26-25-2,0-1 10,-1 26-7,1 0-3,0 0 1,-1 0 19,26-25-19,-25 25 40,25-26-30,-26 26-9,1 0-2,0 0 12,-1 0-1,1 0-1,0 0 31,-1 0-30,1 0 11,25 26 88,0-1-109,0 26 0,0 0 0,0-26 1,0 0-2,0 1 2,0-1 0,0 0 8,0-50 291,0-26-300,0 1 0,0-1-1,0 0 1,0 0 0,0 26 0,0-26 2,0 26 6,0 0 33,0-1-2,25 26 63,26 0-93,25 0-9,76 0 0,26 0 0,-77 0-1,26 0 1,-51 0 0,-25 0 0,0 0 0,-26 0 0,0 0 20,1 0-20</inkml:trace>
    </iact:actionData>
  </iact:action>
  <iact:action type="add" startTime="24788">
    <iact:property name="dataType"/>
    <iact:actionData xml:id="d4">
      <inkml:trace xmlns:inkml="http://www.w3.org/2003/InkML" xml:id="stk4" contextRef="#ctx0" brushRef="#br0">27169 7864 0,'25'0'7,"77"0"6,177 51-6,76-51 5,-51 0-5,-50 0 4,-51 0-1,0 0 0,-26 0 0,-24 0 0,-1 0 0,-25-25 0,-26 25 1,26 0-2,-26 0 2,-24 0-2,-1 0 1,25 0 0,-50 0 0,-26 0 10,1 0-10,-1 0 10,0 0 10,-25-26 120,-25 26-140,0-25-1,-26-1 2,-25 1-1,0 0 0,-26-1 0,51 1 1,51 0 4,-50 25-10,24-26 3,1 26 12,0 0-9,-1 0 29,26-25 1,51 25 28,25 25-59,102 77 0,-51-26 0,-1-25-1,-75-26 4,0 0-4,-26 1 0,1-1 1,-26 0 11,25-25-12,-25 26 11,-76-1 1,-26 0-12,-24 1 2,-27-1-2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142">
    <iact:property name="dataType"/>
    <iact:actionData xml:id="d0">
      <inkml:trace xmlns:inkml="http://www.w3.org/2003/InkML" xml:id="stk0" contextRef="#ctx0" brushRef="#br0">21309 4972 0,'-51'0'12,"0"0"-5,-279 0 8,-75 26-6,49 25-4,27 25 5,24 25 2,26 26-5,0 0 4,102-26-1,-1 1 0,51-1 1,0 1-2,0 24 2,1 52-2,-1 0 1,0 50 1,25 0-2,1-50 0,-26 50 2,51-50-1,25-52 1,26 27-2,-26-27 1,51-24 0,0-1 261,26 204-263,126 862 2,-25 25 0,25-583 0,152 431 1,-228-635-1,51 1-1,51-25 1,-77-102 0,26 0 0,-25-102 0,24-50 0,27 0 0,-27 25 0,1-101 1,-25 25 0,-1-50-1,-25-1 0,-25 26 239,76 202-241,355 610 2,-228-508 1,-1 0-1,26-76-1,-50-51 1,24-75 0,1-27 1,25-24-1,-25-51 1,177 25-1,-76-76-2,102 50 4,-51-50-3,25 0 1,-25-25 1,-26-26-3,-75-25 2,25 0 2,-77 0-3,-75-25 0,-1 24 1,-101 27 1,26 24-2,-51-24 2,-26-1 0,26-51-3,-26 102 212,77-50-210,1065-508 1,304-102-2,-76-25 1,0 51 2,-25 152-4,-786 203 2,-26 51 0,-228 50 0,-51 77 0,-127 25 1,0-26-2,-101 77 1,0-1 0,-26-24 0,-25 24 0,0-24 0,0-52 1,-76-25-3,-26-50 3,1-1-1,-26 1 0,76 75 0,1 1 0,24 50 0,1-51-1,0 77 1,-26-26 200,-254-253-199,-481-660-2,-153-25 2,254 304-2,305 279 2,50 127-2,51 25 3,25 26-4,128 101 2,-1 26 2,51-1-4,25 52 4,0-1-4,26 25 2,25 1 1,-26 0-2,26-26 221,26 0-221,24-202 2,1-1 2,-51 51-6,0 76 4,-25-25-2,-51 76 1,-51-76 0,0 101-1,-51-25 1,-50 0 0,25 50 0,-76-24 1,-25 24-1,-1 26-1,1 0 1,-1 0 1,1 0-1,0 0 0,25 51-1,25 25 1,51-50 0,-25 50 1,50-51-2,-25 51 1,76-51 0,0 26 0,77-25 0,-1-1 1,0-25-2,-25-25 211,-304-128-209,-458-176-1,382 202 0,-1 51-2,102 50 4,25-24-1,77 24 1,50 26-6,25-51 3,77 51 3,-26 0-1,76 0-4,-25-25 3,25 25 1,26 0-1,-1 0 0,1 0 0,0 0 0,-1 0-1,1 0 1,0 0 2,-1 0-3,1 0 12,-1 0-13,1 0 4,0 0-3,-1 0 0,1 0 1,0 0 0,-26 0 0,-51 0 1,26 25-2,-25 26 1,-77 0 0,51-26-1,51 26 4,-51-26-5,77 1 2,-1-26 0,0 25 3,26-25-6,0 0 23</inkml:trace>
    </iact:actionData>
  </iact:action>
  <iact:action type="add" startTime="45530">
    <iact:property name="dataType"/>
    <iact:actionData xml:id="d1">
      <inkml:trace xmlns:inkml="http://www.w3.org/2003/InkML" xml:id="stk1" contextRef="#ctx0" brushRef="#br0">6392 15170 0,'0'-26'208,"26"26"174,-1 0-354,0-25-18,77 25 1,-1 0-2,51 0 2,-25 0-3,-25 0 3,-26 0-1,51 0 0,-26 0 1,26 0-2,-26 0 1,-24 0 0,49 0 1,-49-25-3,-1 25 3,25-26-1,-50 26 0,0 0 0,-1-25 0,1 25 0,-26-26 10,1 26 579,-1 0-589,1 0 0,24 0-1,-24 0 13,-1 0-13,0 0 0,1 0 2,-1 0-2,0 26 2,1-26 28,-26 25-28,25-25 10,1 0 118,-26 26-128,25-26 7,0 25-9,1-25 2,24 25-2,77 1 2,0-1-1,25 51 0,-25-51 0,25-25 0,-25 26 0,0-1 0,-25-25-1,-26 0 1,0 0 0,25 26 1,-25-26-2,-50 0 1,24 0 0,1 0 2,-25 25 7,-1-25-8,0 0-3,1 25 12,-1-25-8,0 0 246,51 0-248,204 0 1,49-50-2,-126 50 1,-101-26 1,75 26-2,-101 0 2,-25-25-2,25 25 2,-50 0-2,24 0 1,-24 0 1,-26-26-2,25 26 2,26 0-1,-26 0 0,1-25 1,-1 25-3,0 0 13,1 0 18,-1 0-19,0 0-10,1 0 0,-1 0 0,1 0 0,-1 0 11,0 0-1,1 0 8,-26-25 83</inkml:trace>
    </iact:actionData>
  </iact:action>
  <iact:action type="add" startTime="51183">
    <iact:property name="dataType"/>
    <iact:actionData xml:id="d2">
      <inkml:trace xmlns:inkml="http://www.w3.org/2003/InkML" xml:id="stk2" contextRef="#ctx0" brushRef="#br0">10781 16692 0,'25'0'118,"77"0"-108,126 0 0,127 0-1,-101 0 1,-51 0 1,25 0-2,-126 0 1,-1 0 1,-25 0-1,-25-26 0,0 26 0,-26 0-1,0 0 11,1 0-9,-1 0-2,1 0 11,-1 0 20,0 0 239,26 0-258,76-50-12,-26 50 2,26 0-2,25 0 1,-50 0 1,25 0-2,-26 0 1,26 0 2,-51 0-2,26 0 0,-1 0 3,-25 0-8,26 25 6,-1-25-2,-25 0 2,26 0-1,-26 0-1,25 0 1,-25 0 1,-25 25-1,25-25 0,0 0 0,26 0 0,-77 0 0,77 0 0,-77 0-1,0 0 1,26 0 2,-26 0-3,1 0 0,-1 0 1,1 0 1,-1 0-1,0 0 2,26 26-5,0-26 4,-26 0-2,26 0 3,-26 0-3,1 0 0,-1 0 21,0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602">
    <iact:property name="dataType"/>
    <iact:actionData xml:id="d0">
      <inkml:trace xmlns:inkml="http://www.w3.org/2003/InkML" xml:id="stk0" contextRef="#ctx0" brushRef="#br0">2384 6393 0,'0'-25'58,"0"-1"-11,25 26-26,102-51-11,102 1 0,24 24-1,-75-24 1,-51-1 1,-26 51-1,26-25 2,-51-1-5,-25 1 4,-1-1 0,1 26-2,-25 0 1,-1-25-1,0 25 11,1 0 10,-1-25-19,51 25-1,0 0 0,0 0 0,-25 0-1,51-26 2,-77 26 0,0 0-3,1 0 12,-1 0 0,-25-25 30,-25 0-10,-51-1-30,-51 1 1,-51-51-1,77 50-1,-26 1 2,51 25-2,25-25 2,26 25 0,-26 0-1,26 0-1,-1 0 11,26-26-9,-25 26 9,101 0 49,76 26-59,51 24 0,-25 27-1,-52-52 1,-24 0 1,25 1 0,-76-1-3,25 0 3,-51-25-1,26 0-1,-26 26 2,0-26 8,1 25 1,-26 0 20,0 1-20,-26-1-9,-75 51 0,0 0-3,-52 26 2,-24 25 1,101-51-1,-26-25 0,26 25-1,25-51 4,1 0-4,24-25 0,-25 26 0,51-1 1,-25-25 1,25 25 20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89">
    <iact:property name="dataType"/>
    <iact:actionData xml:id="d0">
      <inkml:trace xmlns:inkml="http://www.w3.org/2003/InkML" xml:id="stk0" contextRef="#ctx0" brushRef="#br0">3982 6824 0,'0'0'4,"-51"26"1,1-1 5,-1 0-3,26 1 4,-26 24-3,25-24 4,1-1-3,25 0 1,-25 26-1,-1 0 12,26-26-10,0 1-3,-25-1 2,25 26 0,0-26 0,0 1 1,0 24-2,25 1 2,26 25-1,0-25 1,0 0-2,-1-26 2,52 26-1,-51-26-2,25 0 4,-26 1-1,26-1-2,-25-25-1,51 0 2,-26 0 0,0 0 1,-25 0-1,25 0-1,-26 0 1,1 0 0,0-25 1,0-1-2,-26 1 2,26 0 0,-51-26-2,25 0 1,-25 0-1,26-50 3,-26 25-2,0 0-1,0 0 0,-26-26 2,1 51-2,-26-25 3,-25 26-2,25-1 0,0 26-1,1-1 2,-1 1-3,0-1 4,1 1-3,-1 25 1,25-25-1,1 25 1,0 0 11,-1 0-12,1 0 1,0 0 0,-1 0 0,-25 0 10,1 0-10,-1 0 0,-25 0 0,-26 0 1,52 25-1,-1 0-1,26-25 1,-1 26 0,1-26 1,-1 25-2,1-25 2,0 0-1,-1 0-1,1 0 3,25 26 6,-25-1 12,-1 0-10,1-25 0,25 26-10,-25-26 1</inkml:trace>
    </iact:actionData>
  </iact:action>
  <iact:action type="add" startTime="7164">
    <iact:property name="dataType"/>
    <iact:actionData xml:id="d1">
      <inkml:trace xmlns:inkml="http://www.w3.org/2003/InkML" xml:id="stk1" contextRef="#ctx0" brushRef="#br0">1674 1091 0,'0'51'48,"25"0"-39,26 25 1,-26-25 0,1-1 0,-1-24 1,-25-1-1,25 1-1,1-26 2,-1 0-1,0 0 0,51 0 0,26-102-1,-1-25 1,52-25 5,-52-26-11,-25 102 9,-25 0-5,0-25 1,-26 50 2,0 0-1,-25 1 1,26 24-2,-26 1 22,0 0-13</inkml:trace>
    </iact:actionData>
  </iact:action>
  <iact:action type="add" startTime="11019">
    <iact:property name="dataType"/>
    <iact:actionData xml:id="d2">
      <inkml:trace xmlns:inkml="http://www.w3.org/2003/InkML" xml:id="stk2" contextRef="#ctx0" brushRef="#br0">7077 3653 0,'25'0'287,"1"0"-256,101 0-22,152 0 1,25 0 1,-50-50-2,0 50 1,-52 0 0,-24 0 0,-26 0 0,-50 0 0,-26 0 0,25 0 0,-50 0 1,0 0 8,-26 0-8,1 0 7,-1 0 13,0 0 219,1 0-241,303-26 2,230-24-1,-204 24-1,-51 26 2,1 0-2,-77-51 1,-76 51 2,0 0-3,-76 0 0,0 0 2,-25 0-2,-25 0 2,-1 0 0,0 0-2,1 0 1,-1 0 21,-25-25 87,0 0-88,0-1-20,-76-50 0,0-51 0,-76 1 0,50-1 0,-25 25 0,0 1 0,1 50 0,-1-25 4,51 25-8,-51 26 4,25-26-1,-75 26 2,50-1-1,25 26 0,26-25 0,-50 25 1,49 0-2,1 0 1,26 0 0,-1 0 0,25 0-1,1 0 211,0 0-210,-102 0 0,-228 0 0,-102 0 1,153 0-1,50 51 0,26-26 0,75 26-1,27-26 1,50 1 0,-1-26 0,27 0 0,-1 25 0,26-25 0,-26 0 2,25 0-4,-24 0 2,24 25 0,1-25 0,0 0 1,-26 0-2,26 26 2,-1-26-1,-25 0-1,26 0 12,0 0-12,-1 25 1,-24-25 1,24 0-2,-25 25 1,1 1 0,-1 25 0,-25-1 0,0 1 2,-51 0-2,25 0-1,26-1 0,0 1 1,26-26 2,-52 1-4,51-1 2,1 0 0,24 1 2,-25-26 7,51 25-10,-25-25 2,0 0-1,-1 0 19,26 26 42,0-1-61,0 26 0,0 25-1,0 0 0,0 25 2,0-50-1,0-26-1,0 26 1,0-25 2,0-1-3,0 0 12,51-25-13,25 26 2,51-26 1,51 0 0,25 0-3,-77 0 2,27 0 1,-27-26 0,-49 26-1,-1-25-1,-26 0 0,1-26 1,0 51 0,-26 0 1,1-26-2,-1 26 13,0-25-3,1 0 1,-1-1 10,26 26-21,-26-25 3,1 25-4,-1 0 3,-25-25 9,25 25-10,1 0 19</inkml:trace>
    </iact:actionData>
  </iact:action>
  <iact:action type="add" startTime="16625">
    <iact:property name="dataType"/>
    <iact:actionData xml:id="d3">
      <inkml:trace xmlns:inkml="http://www.w3.org/2003/InkML" xml:id="stk3" contextRef="#ctx0" brushRef="#br0">17326 3831 0,'0'-25'18,"51"25"-1,177 0-5,229 0-4,-1 0 2,-50 0-1,0 0 3,0 0-2,-51-26-1,-51 26 0,-50-50 1,-51 50 2,25-26-2,-75 26-2,-52-25 2,26 25 1,-51-26-2,-25 26 1,0-25 0,-26 25 2,0 0-4,1 0 5,-1 0-5,0 0 22,-25-25-10,0-1 30,0 1-41,26 0 1,-26-52 1,0 1 0,0-25-2,0 25 0,25 25 2,-25 0-1,0 26 1,0 0-2,0-1 1,25 26-1,-25-25 1,0 0 21,26 25-20,-26-26 417,25 26-398,-25-25-9,0-1-2,-25-24-9,-77-26 0,-177-127 1,0 25-1,26 77-1,-26-26 2,50 51-3,-24 0 3,-1 50-1,26 26 1,25-50 0,-51 50-3,51 0 1,-25 25 2,25 0-1,0 26 2,76-26-4,-51 1 2,102-1-1,-51 0 2,51 26-2,26-25 4,-1-1-5,-25 0 3,25 26-2,0 0 0,51-26 261,-25 0-260,-1 26 0,1 0 0,0 25 0,-1-25 0,1-26 2,25 26-4,-25-51 2,-26 51 0,0-26 1,26 26-2,-26 25 1,0-25 0,-25-1 1,25-24-2,51-1 1,-25 0 0,0-25 0,-1 0 10,26 26-10,-25-26 1,25 25-2,0 0 1,0 26 0,-25 0-1,25 50 2,0 1-1,0-1 2,0-25-4,0-25 2,0 0 0,0 0 0,0-26 2,0 0-3,0 1 0,0-1 41,25-25 0,0 0 0</inkml:trace>
    </iact:actionData>
  </iact:action>
  <iact:action type="add" startTime="32465">
    <iact:property name="dataType"/>
    <iact:actionData xml:id="d4">
      <inkml:trace xmlns:inkml="http://www.w3.org/2003/InkML" xml:id="stk4" contextRef="#ctx0" brushRef="#br0">5961 10173 0,'25'-26'58,"77"-50"-46,228-203-4,50-25 3,1-1-3,-52 77 2,1-26 1,0 51-2,0-50 1,-51 100 0,51-49 0,-77 49 1,-24 27 1,-1 24-5,0-25 5,-50 26-3,-1 25 1,1 25-1,-26-25 1,26 0 0,-51 25 1,50 0-1,-50 1-1,25 24 2,-25-50-2,0 51 3,-51-26-4,0 26 3,26-1-1,-52 1 0,1 0-1,-26-1 1,1 26 11,-26-25-12,25 25 0,1 0 11,-26-26-9,50 1-2,26 0 1,51-1 2,76-50-4,-25 0 4,-1 51-4,-50-51 2,0 25 0,0 0 2,-51 0-4,0 1 4,-51 24-4,26 26 2,-25-25 0,-1 25 1,0-25 29,1 25-31,-1 0 1,0-26 2,1 26-4,24-25 3,1 25-1,0-25-1,0-1 2,25 1-2,-26-1 2,27 1-1,-27 0-1,1 25 2,-26-26 0,26 1-2,-25 0 10,-1 25-8,0-26 19</inkml:trace>
    </iact:actionData>
  </iact:action>
  <iact:action type="add" startTime="35739">
    <iact:property name="dataType"/>
    <iact:actionData xml:id="d5">
      <inkml:trace xmlns:inkml="http://www.w3.org/2003/InkML" xml:id="stk5" contextRef="#ctx0" brushRef="#br0">8295 10528 0,'0'-26'20,"0"1"1,-26-26-13,26 0 2,0 1 1,0 24-1,0-24-1,0 24 11,0 1 0,0 50 80,0 1-90,0 24 0,0-24 0,0-1 1,0 0-2,0 1 1,0-52 100,0 1-100,0 0 0,0-1 0,0 1 0,0 0 11,0-1 18</inkml:trace>
    </iact:actionData>
  </iact:action>
  <iact:action type="add" startTime="37158">
    <iact:property name="dataType"/>
    <iact:actionData xml:id="d6">
      <inkml:trace xmlns:inkml="http://www.w3.org/2003/InkML" xml:id="stk6" contextRef="#ctx0" brushRef="#br0">7787 10832 0,'0'51'9,"0"25"11,0-25-10,0 25 0,0-51 0,0 26 1,0-26 8,0 1-9,-25-26 11,25 25-12</inkml:trace>
    </iact:actionData>
  </iact:action>
  <iact:action type="add" startTime="38589">
    <iact:property name="dataType"/>
    <iact:actionData xml:id="d7">
      <inkml:trace xmlns:inkml="http://www.w3.org/2003/InkML" xml:id="stk7" contextRef="#ctx0" brushRef="#br0">8168 10984 0,'-25'0'336,"25"26"-306,0-1-10,0 0-11,0 1 12,0-1-2,0 0 21,25-25 30,26 0-40,-1 0-20,1 0 1,0 0-2,0 0 3,-1-25-4,-24 25 4,-1-25-3,0 25 1,-25-26-1,26 26 1,-26-25 2,0 0 36,0-1-28,-26 1 9,1 0-8,0 25-11,-1 0 9,1 0 3,0 0 17,-1 0-19,1 0-1,0 0 2,-1 0-11,1 0 1,-1 0-1,1 0 0,0 0-1,-1 0 1,1 0 1,0 0 8,25 25-9,-26-25 30,26 25-30,-25-25 0,-1 0 9,26 26-9,-25-26 0,0 0 11,-1 0 50</inkml:trace>
    </iact:actionData>
  </iact:action>
  <iact:action type="add" startTime="41175">
    <iact:property name="dataType"/>
    <iact:actionData xml:id="d8">
      <inkml:trace xmlns:inkml="http://www.w3.org/2003/InkML" xml:id="stk8" contextRef="#ctx0" brushRef="#br0">8396 10249 0,'0'-26'56,"0"-24"-46,0-77 1,0-51-2,0-50 3,0 76-4,26 50 2,-26-25 0,0 51 0,25 0 0,-25-25 1,0 50-2,25 51 1,-25-51 2,0 26-4,0-1 2,0 1 0,0 0 0,0-1 20,0 1 1,0 0-12,26-1 1,-26 1-10,0-26 0,0 0 10,0 26-10,0-26 1,0 26-2,0 0 1,0-1 31,0 1 138,0 0-149,0-1-10,0 1-1,0-1-8,0 1 28,0 0-9</inkml:trace>
    </iact:actionData>
  </iact:action>
  <iact:action type="add" startTime="42571">
    <iact:property name="dataType"/>
    <iact:actionData xml:id="d9">
      <inkml:trace xmlns:inkml="http://www.w3.org/2003/InkML" xml:id="stk9" contextRef="#ctx0" brushRef="#br0">8498 8245 0,'-26'0'188,"-24"0"-177,-1 0-2,-101 0 2,50 0-2,-50 0 3,25 0-4,51 0 2,-51 0 1,26 0-2,25 0 2,0 0-1,-51 0 0,51 0 0,25 0 0,-25 0-1,25 0 1,-25 0 1,0 25-1,50-25 0,-24 0-1,-1 25 1,-51-25 0,52 0 0,24 0 1,1 0-2,-26 0 1,26 0 0,-26 0 1,26 0-2,-1 0 11,1 0-10,0 0 10,-1 0 0,1 0 31,0 0-12,-1 0 51,1 0-47,-1 0-6,1 0 3,0 0 10,-1 0 10,1 0-10,0 0-29,-1 0-12,1 0 11,0 0 10</inkml:trace>
    </iact:actionData>
  </iact:action>
  <iact:action type="add" startTime="45730">
    <iact:property name="dataType"/>
    <iact:actionData xml:id="d10">
      <inkml:trace xmlns:inkml="http://www.w3.org/2003/InkML" xml:id="stk10" contextRef="#ctx0" brushRef="#br0">6468 7864 0,'26'0'16,"-1"-25"-13,26-1 7,76 1 1,-1-26-3,-24 26 0,-1 25 2,-75 0 0,24 0 0,1 0 2,0 0-3,-26 0 1,1 0 10,-1 0-11,-25 25 62,0 1-62,0-1 11,-25-25-8,-1 25 16,1 1 2,0-26 2,25 25-14,-26-25-6,1 0 6,-1 0 3,77-25 109,25-26-119,-25 26-1,0-26-2,-26 26 2,1-1 3,-1 1-6,0 0 3,1 25 10,-26-26 2,0 1 116,0-1-98,0 1 9,0 50 92,0 1-132,-26-1 2,1 1 9,25-1-10,0 0 1,-25 1-2,25-1 1,0 0 10,0 1 20,0-1-11,-26-50 1121,26-1-1131,-25 1-9,25 0 0,0-1 1,-26 1-1,1 25-1,25-25 1,-25 25 1,-1 0-1,1 0 1,-26 0 8,26 0-10,-26 0 1,26 0 1,-26 0-1,26 25 0,-1 0-1,-50 26 1,25-26 0,1 1 0,24 24 0,-24-24 1,24-1-2,26 1 2,-51-1-2,26 0 1,0 1 10,-1-1-10,77-25 61,25 0-61,0 0-1,0 0 1,-25 0 1,0 0-2,0 0 1,-26 0 0,0 0 0,1 0 0,-1 0 10,-25-25-9,25 25-1,-25-26-1,0 1 11,0-26-9,26 26-2,-1-1 0,1-50 3,-1 51 7,-25 0-8,25-1-1,-25 1 0,0 0 20,26 25 30,-1 50-31,0-24-19,-25-1 0,51 0 0,76 26 0,25-51 0,0 0 0,77 0 0,-128 0 0,26 0 1,-51-25-1,-25-1-1,0 1 1,-26 0 0,0 25 0,-25-26 1,26 26-2,-26-25 2,0 0 28</inkml:trace>
    </iact:actionData>
  </iact:action>
  <iact:action type="add" startTime="52097">
    <iact:property name="dataType"/>
    <iact:actionData xml:id="d11">
      <inkml:trace xmlns:inkml="http://www.w3.org/2003/InkML" xml:id="stk11" contextRef="#ctx0" brushRef="#br0">5986 9767 0,'0'-26'8,"0"1"41,0 0-39,254-26 0,126-127 0,-75 77 0,25-26 0,-77 0 3,-24 26-6,-52 25 3,52-26 0,-52 26 0,-50-25 0,0 50 0,-51 0 2,51 0-4,-51 26 3,25-26-2,-25 26 3,1 0-4,49-52 2,-49 52 2,100-26-4,-50-25 1,25 51 3,26-51-3,25 0 1,25 50 0,-25-24 1,-25 24-2,24-50 1,-24 51 0,-51-51 2,25 50-4,26-50 2,-51 25 0,50-25 0,-50 26 0,51-26 2,-26-1-4,25 27 2,-50-26 0,0 25 0,51-25 0,-52 0 0,-49 25 0,49 26 2,-50-1-4,-25 1 1,0-1 2,-26 1-2,1 25 2,-1-25 1,0 25-5,-25-26 245,51-24-244,254-153 3,75-102 0,-101 102 0,0 0-4,0 51 5,-101 0-2,50 51-2,-101-1 4,0 51-4,0-25 2,-77 51 0,26 0 0,-50-1 0,25 1 0,-26-1 2,0 26 6,1 0 2,-26-25 21,25 25-31,0 0 29,-50 0 122,-26 0-142,1 0-9,-77 0 0,51 0 1,0 0 0,-1 0-2,-24 0 0,76 0 3,-77 0-5,51 0 15,26 0-13,0 0 3,-1 0 7,52 0 20,151 0-29,178 0 0,-76-25 0,-25 25 0,-102 0 0,-25 0 0,-51 0 0,0 0 1,-50 0-2,24 0 1,-24 0 20,-52 0 30,-75 101-50,-51 1 0,25-1 0,51-50 0,-26 0 0,26-1 0,51-24 0,-26-1 2,26 0-4,25 1 2</inkml:trace>
    </iact:actionData>
  </iact:action>
  <iact:action type="add" startTime="59371">
    <iact:property name="dataType"/>
    <iact:actionData xml:id="d12">
      <inkml:trace xmlns:inkml="http://www.w3.org/2003/InkML" xml:id="stk12" contextRef="#ctx0" brushRef="#br0">5149 1573 0,'25'-25'18,"-25"0"39,0-1-17,26 26-19,-1-25-2,-25 0-9,0-1 9,26 1-8,-26-1 19,0 1 9,0 0-9,0-1-19,0 1-2,0-26 1,0 1 1,0-1-2,0 0 3,0 0 8,0 1-11,0 24 0,0-25 2,0 26-2,0 0 2,0-1 8,-26 1-7,26 0-3,0-1 11,-25 26-11,25-25 3,0 0 16,-26 25 2,1 0-10,0 0 0,-1 0-10,1-26 1,-26 26-1,26 0-1,-26 0 1,-50 0 0,25 26 0,-1-1 0,-24 0 0,50 1 0,1-1 0,-1 0 1,0 1-2,26-1 2,-26 0-2,26 1 12,-1-1-10,1 1 7,-1-26 3,1 0-2,25 25 1,0 26 0,0-26-10,0 26 0,0-26 1,0 1-2,0-1 1,0 26 1,0-26-1,0 0-1,0 1 10,25-26-8,1 25-1,25-25 0,-1 25-1,1-25 2,0 0-1,-26 0 9,26 0-9,-26 0 10,1 0-9,-1 0 18,0 0 62</inkml:trace>
    </iact:actionData>
  </iact:action>
  <iact:action type="add" startTime="63025">
    <iact:property name="dataType"/>
    <iact:actionData xml:id="d13">
      <inkml:trace xmlns:inkml="http://www.w3.org/2003/InkML" xml:id="stk13" contextRef="#ctx0" brushRef="#br0">7229 686 0,'-25'0'37,"0"0"-27,-1 50 0,1 1 0,-26 0 2,26-1-4,-1 1 4,1-25-3,0 24 2,-1-50-2,26 26 0,0-1 1,-25 0 0,25 1 0,0-1 0,0 1-1,0 24 3,0 1-3,0-26 0,0 26 2,25 0 0,-25-26-2,0 1 1,26-26 1,-26 25-2,25 0 1,0-25 10,1 0-10,24 26 0,1-1 1,-25-25-2,75 51 1,-25-51 0,0 0 1,0 0-2,26 0 1,-26 0 1,-25 0-3,-1 0 3,-24 0-1,-1 0 10,1-26-1,-26-24 2,25-1-11,-25-25 0,0-51 0,0 26 0,0 24 0,0-24-1,0 25 1,-25 25 2,25 0-3,-26 26 1,1 0-1,25-1 3,-26 26-2,26-25-2,-25 25 3,0-25-2,-1 25 1,1-26 0,-26 26 0,26 0 1,-1 0 0,1 0-3,-26 0 2,26 0 0,0 0 2,-1 0-4,1 0 12,0 0 2,-1 0-14,1 0 2,-1 0 0,1 0 0,25 26 10,-25-26-10,-1 0 0,1 0 11,25 25-11,-25-25-1,-1 0 22,1 0 59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16">
    <iact:property name="dataType"/>
    <iact:actionData xml:id="d0">
      <inkml:trace xmlns:inkml="http://www.w3.org/2003/InkML" xml:id="stk0" contextRef="#ctx0" brushRef="#br0">1953 13191 0,'25'0'68,"51"-25"-58,76-77 1,26 26-1,-51-25 0,0 50-2,0-25 2,-26 25 0,-25 0 0,-25 1 0,25-26 0,25 25 0,-24 0 0,24-50 2,-25 50-4,0 0 2,26 0 2,-52-25-2,1 26 1,25-1-4,-25 0 3,25 0 0,-25 1 2,0-1-3,-1 26 0,1-52 2,0 52 0,-26-26-3,26 26 2,-26 0 0,1 25 11,-1-26 9,-50 26 219,-1 0-239,1 0 0,-26 0 0,0 26 0,-25-1 1,26 0-3,-1 1 3,0-1-1,0-25 1,26 25-2,-26 1 2,26-26-2,25 25 0,-51-25 2,26 0-1,-1 0 0,1 0 0,0 26 10,75-26 80,26 0-89,26 0-3,-26 0 4,0 0 1,0-26-6,-25 26 1,25-25 2,-25 25 2,-26 0-4,26-26 3,-26 26 8,1 0-8,-1 0 8,-50 51 161,-77 76-170,26-51 1,0 26-2,25-52 1,1 1 0,24-26 0,1-25 0,25 26 1,0-1 9,-26-25 59</inkml:trace>
    </iact:actionData>
  </iact:action>
  <iact:action type="add" startTime="18590">
    <iact:property name="dataType"/>
    <iact:actionData xml:id="d1">
      <inkml:trace xmlns:inkml="http://www.w3.org/2003/InkML" xml:id="stk1" contextRef="#ctx0" brushRef="#br0">11846 16438 0,'26'0'9,"-1"0"31,0 0-30,1 0 0,75 0 0,1 51 0,25-51-1,-26 0 2,51 0-1,-25 0 1,25-51-2,77-25 2,-52-26-2,52-50 0,-52 51 1,51-51 6,-50-1-12,0 1 8,-52 51-3,77-26 1,-127 25-1,51 52 2,-51-26-1,26 25 0,-51 25 0,-1-24 0,1 24 0,-26 1 0,26 25-1,-51-25 2,26 25-2,-1 0 2,0 0-1,1-26 0,-1 26 0,0 0 20,-75 0 200,-1 0-221,-25 0 3,-51 0-3,26 0 2,50 0-3,0 0 4,0 0-3,1 0 0,24 0 2,1 0-2,-1 0 11,1 0 0,0 0-9,-1 0 8,1 0-8,0 0 8,-1 0 11,1 0 0,50 0 20,77 0-39,126 0-2,26 0 1,-26 0 0,-76 0 0,-50 0 1,-26 0-1,-25 0-1,-26 0 1,0 0 2,1 0-4,-1 0 3,-101 26 59,25-1-60,-76 51 1,51-51-3,-51 26 2,51-25 0,-25 24 0,50 1 0,-25-26 1,25 1-2,1-1 1,24 0 1,1-25-1,-1 0-1</inkml:trace>
    </iact:actionData>
  </iact:action>
  <iact:action type="add" startTime="24678">
    <iact:property name="dataType"/>
    <iact:actionData xml:id="d2">
      <inkml:trace xmlns:inkml="http://www.w3.org/2003/InkML" xml:id="stk2" contextRef="#ctx0" brushRef="#br0">17580 15804 0,'0'-26'27,"76"-50"-6,101-177-11,77 24 1,-76 52-2,-52 25 0,27 25 2,-77 76-1,-26-50 0,52 50 0,-51 25 0,-26 1 0,26-26 0,-26 26 10,0 25-10,1-25 10,-1 25 0,1 0 11,-52 0 118,1 0-139,-1 0 1,1 0-3,0 0 3,-1 0-1,1 0 0,0 0-1,-26 0 2,26 0-2,-1 0 11,1 0-10,-1 0 0,1 25 1,0-25-1,-1 0 9,26 25 51,76-25-40,-25 26-20,25-26 0,-25 0 0,0 0 1,-1 0-2,-24 0 1,-1 0 0,1 0 0,-1 0 10,-25 25 30,0 0-20,-25 1-10,25-1 0</inkml:trace>
    </iact:actionData>
  </iact:action>
  <iact:action type="add" startTime="39534">
    <iact:property name="dataType"/>
    <iact:actionData xml:id="d3">
      <inkml:trace xmlns:inkml="http://www.w3.org/2003/InkML" xml:id="stk3" contextRef="#ctx0" brushRef="#br0">10502 4668 0,'25'-25'177,"26"25"-167,177-26 0,178 26 0,-76-76 0,-26 25 0,1 26-1,-52-26 1,-24 26 3,24-26-4,-24 26 1,-26 0 0,-76 25-2,-26-51 4,26 51-3,-51 0 2,-25 0-2,-1-26 1,-24 26 1,-1 0 9,1 0 0,-1 0-10,0 0 29,-25-25-19,26 25 1</inkml:trace>
    </iact:actionData>
  </iact:action>
  <iact:action type="add" startTime="40990">
    <iact:property name="dataType"/>
    <iact:actionData xml:id="d4">
      <inkml:trace xmlns:inkml="http://www.w3.org/2003/InkML" xml:id="stk4" contextRef="#ctx0" brushRef="#br0">20598 5759 0,'0'-26'2,"51"26"36,228 0-28,229 0 0,-153 0 0,0-50 3,-101 50-6,-1-26 3,-50 26 2,-25-25-4,-77 25 5,1 0-6,-77 0 5,26 0-2,-26 0-2,1 0 3,-1 0-1,0 0-1,1 0 32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808">
    <iact:property name="dataType"/>
    <iact:actionData xml:id="d0">
      <inkml:trace xmlns:inkml="http://www.w3.org/2003/InkML" xml:id="stk0" contextRef="#ctx0" brushRef="#br0">16971 7864 0,'25'26'88,"-25"-1"-77,25 0 0,-25 1-2,26-26 0,50 0 1,51 0 2,101-26-3,153-101 1,-77 1 0,77-1-1,-77 25 2,26-24-1,-102 49 0,-25 1 0,25 0-1,-101 25 2,25 26-1,-50-26 0,-1 26 0,-25 0-1,26 25 2,-26-26-1,-25 26 0,25-25 0,0 25 0,-25-25 0,50 25 0,-50 0 0,-51-26-1,51 26 1,-26-25 1,0 25-1,1 0 9,-1 0-9,-25-26 121,-25 26-92,-77-25-28,-75 0-2,-26 25 2,51 0 0,-1 0-2,27 0 0,49 0 2,1 0-2,26 0 1,24 0 1,1 0-2,-1 0 21,103 0 20,126 0-39,25 50-2,-76-24 1,26-1 0,-77-25 1,26 0-2,-51 0 2,-25 0-2,0 0 2,-1 0-2,-24 0 21,-1 0-10,-25 26 350,0-1-340,-25-25-20,25 25 0,-51 26-1,-51 0 2,26 50-1,26-75 0,-1 24 0,0-24 0,26 24-1,-1-50 3,1 26-3,0-26 11</inkml:trace>
    </iact:actionData>
  </iact:action>
  <iact:action type="add" startTime="40553">
    <iact:property name="dataType"/>
    <iact:actionData xml:id="d1">
      <inkml:trace xmlns:inkml="http://www.w3.org/2003/InkML" xml:id="stk1" contextRef="#ctx0" brushRef="#br0">10679 9056 0,'0'-25'78,"0"0"201,0-1-218,51 26-22,101 0-29,1 0 1,24 0-1,-75 0-1,-52 0 1,1 0 0,0 0 1,-26 0-1,1 0-1,-1 0 32</inkml:trace>
    </iact:actionData>
  </iact:action>
  <iact:action type="add" startTime="43566">
    <iact:property name="dataType"/>
    <iact:actionData xml:id="d2">
      <inkml:trace xmlns:inkml="http://www.w3.org/2003/InkML" xml:id="stk2" contextRef="#ctx0" brushRef="#br0">3779 11035 0,'0'25'29,"26"26"-20,-1 0 2,0-26-3,1 1 2,-26-1 0,25-25 1,-25 25 18,25-25-18,1-25 18,50-51-18,0-51 0,25-51-3,1 52 4,-1-1-4,-24 25 2,-52 52 2,26-1-3,-51 0 1,25 26-1,-25-1 1,25 1 20,-25 0 0,26 25-10,-26-26-9,25 1 10,0 0-3,1-1-7,-1 1 8,1-1 1,-26 1 0,-26 25 40,-25 0-50,-50 0 0,50 0 2,26 0-4,-26 0 2,26 0 0,-26 0 0,26 0 11,-1 0-10,1 0 8,101 0 41,76 0-50,0 0-1,-25 0 1,-51-25 0,1 25 1,-52-26-2,0 26 2,1 0-2,-1 0 1,-25 51 30,-101 0-30,50 25 0,-25 0 0,25-25 1,0-1-2,26-24 1,-26-1 2,51 1-4,-25-26 3,-1 0 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51">
    <iact:property name="dataType"/>
    <iact:actionData xml:id="d0">
      <inkml:trace xmlns:inkml="http://www.w3.org/2003/InkML" xml:id="stk0" contextRef="#ctx0" brushRef="#br0">1445 7332 0,'26'0'104,"-1"25"-84,0 26-10,1-26 1,-26 0-2,0 1 1,25-26 0,-25 25 1,26-25-1,-26 25-1,50-25 11,1 0-8,51 0-3,151-50 0,1-26 2,-26 25-2,1-25 2,-52-51-2,-50 76 2,51-50 0,-102 50-2,50-25 0,-49 51 2,-27-26-2,1 25 2,0 1-2,-26 0 1,26-1 3,0 1-5,-26 0 2,26-1 1,-26 26-2,26-25 1,25 0 0,0-1 0,0 1 0,51-1 2,0 1-3,-51 25-1,0-25 4,0 25-2,-25-26-1,0 26 0,-1 0 2,-24-25-2,-1 25 1,0 0 11,1 0-1,-1 0 19,1-25 392,-1 25-420,26 0-2,50 0 2,153-26-3,-51 26 4,0-51-3,-76 26 2,-26 25-2,26-25 1,-51 25-1,0 0 2,-25 0-1,0-26 0,-26 26 1,0 0-2,1 0 1,-1 0 30,-25-25 20,-25 25-50,-1 0 0,-50 0 1,0-25-3,-25 25 3,-26-26-1,0 26 0,51 0 1,0 0-2,50 0 2,-24 0-2,24 0 12,1 0-12,-1 0 11,1 0 0,0 0 1,-1 0 28,1 0 22,76 0 8,253 26-68,1 24-1,-102 26 0,25-50 0,-127-26-1,1 25 3,-26-25-4,-51 0 3,26 26-1,-26-26 19,-25 25-16,26-25 4,-52 0 74,1 0-72,-26 0-9,1 0 1,24 0-1,-25 0-1,26 0 1,0 0 10,-1 0-9,1 0 9,0 0 1,-1 0 17</inkml:trace>
    </iact:actionData>
  </iact:action>
  <iact:action type="add" startTime="39839">
    <iact:property name="dataType"/>
    <iact:actionData xml:id="d1">
      <inkml:trace xmlns:inkml="http://www.w3.org/2003/InkML" xml:id="stk1" contextRef="#ctx0" brushRef="#br0">18747 13039 0,'50'25'97,"1"1"-86,-26-1-1,26-25 0,-26 0 1,1 0-3,50 0 3,102 0-2,253-101 1,-76-1 1,25-76-2,-24 26 1,-77-25 2,0 75-3,0-25 1,-102 26-1,-50 50 2,-51 1-2,-25 24 3,0 1-3,-26 25 1,26 0 1,-26-26 8,-50 26 561,0 0-570,-26-25 1,-25 25-1,0 0 1,-51 0-3,51 0 4,25 0-4,0 0 2,0 0 1,26 0-1,0 0 19,-1 0-8,52 0 109,75 0-120,51 0-1,77 0 2,-128 0 0,26 25-2,-76-25 1,-1 26 0,-24-26 0,-1 0 1,1 0-2,-1 0 11,-25 25-10,25-25 9,-25 26 22,-25 24-21,-26-24-10,-25 24 0,-25 1 1,50-26-3,0 52 5,0-77-5,26 0 2,25 25 0,-25-25-1,-1 0 2,1 25-1,0-25 20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87">
    <iact:property name="dataType"/>
    <iact:actionData xml:id="d0">
      <inkml:trace xmlns:inkml="http://www.w3.org/2003/InkML" xml:id="stk0" contextRef="#ctx0" brushRef="#br0">5352 4211 0,'0'26'68,"25"-26"-47,1 51-11,-1-26 9,-25 0-9,26-25 0,-1 0 0,0 0 0,26 0 0,76-50 2,0-52-4,25 1 3,-76-1-2,0 51 1,26-25 0,-26 0 0,-26 26 0,-24-1 2,50 25-4,-76 1 3,0 0-1,25 25-1,1 0 1,-1-26 11,0 26-12,-25-25 1,26 25 1,-26-25-2,25 25 22,-50 0 118,-1 0-138,1 0 0,-26 0-2,26 0 1,0 0 0,-26 0 0,25 0 0,-24 25 1,24-25-3,1 25 5,0-25-5,-1 0 2,26 26 0,-25-26 1,-26 0-2,51 25 1,-25-25 1,-1 0-3,1 0 3,0 0 9,101 0 161,51 0-172,-51 0 1,51-25 1,-102 25-2,26 0 3,-1 0-4,-24 0 1,-1 0 12,0 0-1,-25 25 20,0 26-30,0 0 0,-25 25 1,-51 0 0,51 0-3,-26-25 2,0-1 0,26 1 0,-1-26 2,1 1-3,0-1 20,-1 0 1</inkml:trace>
    </iact:actionData>
  </iact:action>
  <iact:action type="add" startTime="9757">
    <iact:property name="dataType"/>
    <iact:actionData xml:id="d1">
      <inkml:trace xmlns:inkml="http://www.w3.org/2003/InkML" xml:id="stk1" contextRef="#ctx0" brushRef="#br0">11263 6063 0,'25'0'22,"1"0"17,-1 0-29,26-25 0,76-1 0,-51 1 1,51-26-3,-77 26 5,26-26-6,-25 1 4,-26 24 0,26-25-3,-25 26 4,-1 25 6,-25-25-8,25-1 11</inkml:trace>
    </iact:actionData>
  </iact:action>
  <iact:action type="add" startTime="10809">
    <iact:property name="dataType"/>
    <iact:actionData xml:id="d2">
      <inkml:trace xmlns:inkml="http://www.w3.org/2003/InkML" xml:id="stk2" contextRef="#ctx0" brushRef="#br0">12100 6469 0,'25'0'70,"1"0"-40,-1 0-20,153 0 1,-26-51-2,26-25 1,-52 51-1,-75-26 2,0 26 0,0-26-2,-26 51 1,0 0-1,1 0 12,-26-25-2</inkml:trace>
    </iact:actionData>
  </iact:action>
  <iact:action type="add" startTime="13644">
    <iact:property name="dataType"/>
    <iact:actionData xml:id="d3">
      <inkml:trace xmlns:inkml="http://www.w3.org/2003/InkML" xml:id="stk3" contextRef="#ctx0" brushRef="#br0">16920 8448 0,'76'0'139,"0"0"-129,51-26-1,0 1 1,-26 0 0,77-52 0,0 27 1,50-77-2,-51 25 1,1 1-1,0-1 2,-52 26 1,1 26-4,-51-1 2,-25 0 0,0 26 0,0-1 2,-26 26-3,0-25-1,1 25 14,-77 0 167,0-25-179,0 25 0,-25 0-1,-50 0 2,49 0 0,27 0-2,-26 0 1,25 0-1,25 0 1,1 0 11,0 0-10,-1 0-2,1 0 11,126 0 50,77 0-60,50 0 0,-75 0 0,-27 25 0,-75-25 0,0 0 0,-26 0 0,1 0 0,-1 0 10,0 25 11,-25 1-1,0-1-21,-25 1 1,-26-1 1,1 51 0,-1-25-2,-25-26 0,50 0 1,-24 1 0,24-26 0,1 25 0,-1-25 20</inkml:trace>
    </iact:actionData>
  </iact:action>
  <iact:action type="add" startTime="16353">
    <iact:property name="dataType"/>
    <iact:actionData xml:id="d4">
      <inkml:trace xmlns:inkml="http://www.w3.org/2003/InkML" xml:id="stk4" contextRef="#ctx0" brushRef="#br0">11288 9107 0,'0'-25'10,"26"25"90,50 0-90,76 0 0,51 0 0,-51 0 0,-25 0 0,-51 0 1,0 0-2,-50 0 2,24 0-2,-24 0 1,-1 0 20,-50 0 150,-26 0-169,0 0-2,0-26 1,-25 26 0,26-25 1,-1 25-2,0-25 1,26 25 0,-1 0 0,1-26 0,0 26 1,-1 0-2</inkml:trace>
    </iact:actionData>
  </iact:action>
  <iact:action type="add" startTime="17894">
    <iact:property name="dataType"/>
    <iact:actionData xml:id="d5">
      <inkml:trace xmlns:inkml="http://www.w3.org/2003/InkML" xml:id="stk5" contextRef="#ctx0" brushRef="#br0">10756 9843 0,'25'0'19,"26"0"-8,-1 0-2,52 0 1,25-26 1,25 26-2,-76 0 1,-25 0 1,-1 0-2,-24 0 2,-1 0-1,1 0 9,-1 0 12,0 0 9</inkml:trace>
    </iact:actionData>
  </iact:action>
  <iact:action type="add" startTime="19285">
    <iact:property name="dataType"/>
    <iact:actionData xml:id="d6">
      <inkml:trace xmlns:inkml="http://www.w3.org/2003/InkML" xml:id="stk6" contextRef="#ctx0" brushRef="#br0">10705 10299 0,'25'0'29,"102"26"-19,25-26 0,0 25 3,26-25-5,-26 51 1,-76-26 1,26-25 0,-51 0 0,-1 0 1,-24 0 8,-1 0-8,0 0-1,1 0 20</inkml:trace>
    </iact:actionData>
  </iact:action>
  <iact:action type="add" startTime="27781">
    <iact:property name="dataType"/>
    <iact:actionData xml:id="d7">
      <inkml:trace xmlns:inkml="http://www.w3.org/2003/InkML" xml:id="stk7" contextRef="#ctx0" brushRef="#br0">5327 12963 0,'0'51'89,"0"-26"-79,0 0-1,0 1 3,25-1 8,-25 0-2,51-25 3,-26 0-12,26 0 3,25-25-3,25 0 0,-50-26 2,25-25-2,-25 50 2,0 1-1,0 0 1,-26-1-3,0 26 3,1-25 9,-1 25-10,-50 0 280,-1 0-281,1 0 2,0 0-1,-26 0 0,0 0 11,26 0-12,-26 0 1,26 0 1,-26 0-2,25 0 11,1 0-10,0 0 0,-1 0 1,1 0-2,0 0 31,-1 0-20,1 0 0,0 0 10,50 0 40,51 0-59,25 0-2,-24 0 1,24 0 1,-50 25-2,0-25 1,-26 0 10,0 26-10,1-26 10,-26 25 10,0 0-18,0 1-4,0-1 2,-26 51 0,-24-25 0,-1 0 0,0-1 0,26 1 0,-26-25 0,0 24 0,26-24 2,-1-1-3,1 0 0,0 1 1,-1-26 1,1 0-1,25 25 9</inkml:trace>
    </iact:actionData>
  </iact:action>
  <iact:action type="add" startTime="32332">
    <iact:property name="dataType"/>
    <iact:actionData xml:id="d8">
      <inkml:trace xmlns:inkml="http://www.w3.org/2003/InkML" xml:id="stk8" contextRef="#ctx0" brushRef="#br0">12481 13521 0,'25'0'61,"0"0"-52,51 0 0,26 0 3,50 0-2,-25 0-1,-26-26 1,26 26 0,-51 0 0,0-50 0,26 50 1,-51 0-1,-1 0 9,-24 0-10,-1 0 3,1 0 8,-1 0 10,-25-26 139,-25 26-159,-1 0 0,-25 0-1,1-25 2,-1 25-1,-25 0 0,25 0-1,0 0 3,26-25-3,0 25 1,-1 0 11,1 0-12,0 0 12,-1 0 18,26-26 1,26 26 19,50 0-48,0 0 0,76 0-1,-76 0-1,-25 0 1,0 0 0,-26 0 0,0 0 0,1 0 0,-26 26 100,-26-26-99,-24 25-2,-27 0 1,27 26 0,-52-26 2,51 1-3,1-1-1,-1-25 2,26 26 3,-1-1 5,1-25-8,0 0 20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6T11:51:2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715">
    <iact:property name="dataType"/>
    <iact:actionData xml:id="d0">
      <inkml:trace xmlns:inkml="http://www.w3.org/2003/InkML" xml:id="stk0" contextRef="#ctx0" brushRef="#br0">16286 4972 0,'0'-25'12,"25"25"45,51 0-48,-25 25 0,25 1 2,0-26-1,-25 25 1,0-25-3,-1 0 2,77-51 0,0-25 2,0-25-4,76-51 2,-76 50 0,0-25 2,-26 51-2,-50 0-2,0 25 4,-1 26-4,-24-26 4,24 26-2,-50 0-2,26-1 2,-1 26 0,-25-25 1,25 25-1,-25-25 9,26-1 1,-1 26-9,1 0-2,-1 0 1,0-25 11,1 25-11,-77 0 140,0 0-140,-76 0-1,51 0 3,0 0-2,0 0-2,25 0 2,26 0 0,0 0 0,-1 0 1,1 0 19,50 0 59,51 0-79,77 0 1,-52 0-2,-25-26 1,-25 26 1,0 0-2,-26 0 2,0 0 3,1 0-8,-1 0 14,-25 26 81,-51 25-93,1 25 3,-1 0-2,25-26 2,-50-24 1,76-1-3,-25 1 9</inkml:trace>
    </iact:actionData>
  </iact:action>
  <iact:action type="add" startTime="25831">
    <iact:property name="dataType"/>
    <iact:actionData xml:id="d1">
      <inkml:trace xmlns:inkml="http://www.w3.org/2003/InkML" xml:id="stk1" contextRef="#ctx0" brushRef="#br0">30670 8346 0,'25'26'49,"0"-1"-43,1 26 3,24-1 2,1 1 0,0-26-2,76 1 1,76-26 1,76-127-2,51-76 1,-1 0 2,-50 0-4,0 0 1,-101 26 2,25 25-2,-76 50 2,-76 51-2,-1 1 3,1 24-3,-26 1 1,1-1 1,-1 26 7</inkml:trace>
    </iact:actionData>
  </iact:action>
  <iact:action type="add" startTime="31068">
    <iact:property name="dataType"/>
    <iact:actionData xml:id="d2">
      <inkml:trace xmlns:inkml="http://www.w3.org/2003/InkML" xml:id="stk2" contextRef="#ctx0" brushRef="#br0">31532 10756 0,'26'0'4,"50"0"13,101-76-8,52-26 0,-77 26 1,76-25 0,-50-1 0,-52 1 0,27-1 0,-103 52 0,27 24 1,-52-24-2,26 24 2,-26 1-1,0-1 9,-25 1 1,26 25-10,-52 0 190,1 0-180,0 0-10,-1 0 0,1 0 10,0 0-10,-1 0 0,1 0 0,-1 0 10,1 0 0,50 0 80,26 0-90,0 0 1,0 0-2,-1 0 1,-24 0 0,-1 0 0,0 0 20,-25 51 61,-25 0-82,0 25 2,-26 0-2,26 25 1,-26-50 2,26-26-2,-1 26-2,1-26 12,25 1 1,-26-26-11</inkml:trace>
    </iact:actionData>
  </iact:action>
  <iact:action type="add" startTime="38849">
    <iact:property name="dataType"/>
    <iact:actionData xml:id="d3">
      <inkml:trace xmlns:inkml="http://www.w3.org/2003/InkML" xml:id="stk3" contextRef="#ctx0" brushRef="#br0">31558 14003 0,'0'-26'279,"0"1"-259,25 0 3,26-1-17,-1 26 5,1 0 0,0-25-1,-26 25-2,26 0 3,-26-25-1,1 25 0,24-26 0,1 26 1,0-25 0,0 0-3,25-1 2,-26 1 1,1-1 0,-51 1-2,51 0-1,-26 25 2,1 0 0,-1-26 2,0 26-4,1-25 4,-1 25 6,1 0-8,24-25 0,-24 25 1,-1 0-2,26-26 1,-1 1 0,1-1 0,25-24 2,0 24-4,1-50 4,-27 26-2,1-1-2,0 0 4,-26 26-4,-25-26 4,25 51-4,1-25 3,-26-1-2,0 1 11,0 0 0,25 25 1,-25-26 89,-25 26 281,-1 0-361,1 0-21,0 0 12,-1 0-2,1 0 11,50 0 159,1 0-168,-1 0-1,0 0 0,1 26 0,-26-1 20,0 0-20,0 1 1,25-26-10,-25 50-3,0-24 2,0-1 0,0 0 1,0 26-1,26-51 0,-26 51-1,0-26 1,0 26 0,0-26 1,0 26-2,0-26 12,0 1-12,0-1 4,0 1 4,0-1 15,-26-25-23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102260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B457-3D0E-44AC-8968-A36A5D9B7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8" y="5344160"/>
            <a:ext cx="1433862" cy="1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53724" y="5701507"/>
            <a:ext cx="1209675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F7BBF-3D83-4E7B-837F-BC23E59B56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5819775"/>
            <a:ext cx="960395" cy="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microsoft.com/office/2011/relationships/inkAction" Target="../ink/inkAction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microsoft.com/office/2011/relationships/inkAction" Target="../ink/inkAction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microsoft.com/office/2011/relationships/inkAction" Target="../ink/inkAction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2.png"/><Relationship Id="rId5" Type="http://schemas.microsoft.com/office/2011/relationships/inkAction" Target="../ink/inkAction10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2.xml"/><Relationship Id="rId12" Type="http://schemas.microsoft.com/office/2011/relationships/inkAction" Target="../ink/inkAction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3.png"/><Relationship Id="rId11" Type="http://schemas.microsoft.com/office/2007/relationships/diagramDrawing" Target="../diagrams/drawing2.xml"/><Relationship Id="rId5" Type="http://schemas.openxmlformats.org/officeDocument/2006/relationships/image" Target="../media/image17.sv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6.png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6.png"/><Relationship Id="rId5" Type="http://schemas.microsoft.com/office/2011/relationships/inkAction" Target="../ink/inkAction1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microsoft.com/office/2011/relationships/inkAction" Target="../ink/inkAction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1.png"/><Relationship Id="rId5" Type="http://schemas.microsoft.com/office/2011/relationships/inkAction" Target="../ink/inkAction14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3.png"/><Relationship Id="rId5" Type="http://schemas.microsoft.com/office/2011/relationships/inkAction" Target="../ink/inkAction15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microsoft.com/office/2011/relationships/inkAction" Target="../ink/inkAction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microsoft.com/office/2011/relationships/inkAction" Target="../ink/inkAction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microsoft.com/office/2011/relationships/inkAction" Target="../ink/inkAction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7322"/>
            <a:ext cx="11887200" cy="35099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7300" b="1" dirty="0">
                <a:solidFill>
                  <a:schemeClr val="bg1"/>
                </a:solidFill>
                <a:highlight>
                  <a:srgbClr val="0000FF"/>
                </a:highlight>
              </a:rPr>
              <a:t>APACHE SPARK DEEP DIVE</a:t>
            </a:r>
            <a:br>
              <a:rPr lang="en-US" b="1" dirty="0">
                <a:highlight>
                  <a:srgbClr val="0000FF"/>
                </a:highlight>
              </a:rPr>
            </a:br>
            <a:br>
              <a:rPr lang="en-US" b="1" dirty="0"/>
            </a:br>
            <a:r>
              <a:rPr lang="en-US" sz="6700" b="1" dirty="0">
                <a:solidFill>
                  <a:schemeClr val="bg1"/>
                </a:solidFill>
                <a:highlight>
                  <a:srgbClr val="0000FF"/>
                </a:highlight>
              </a:rPr>
              <a:t>Spark – Real Time Fraud Detection</a:t>
            </a:r>
            <a:br>
              <a:rPr lang="en-US" b="1" dirty="0"/>
            </a:b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702292"/>
            <a:ext cx="446024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05469-3191-4280-9C29-63EB34C24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33" y="5383658"/>
            <a:ext cx="1433862" cy="14124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CCC1C84-7503-46C4-85FF-B9F5D60A6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50"/>
    </mc:Choice>
    <mc:Fallback>
      <p:transition spd="slow" advTm="40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more in depth at the credit card fraud example for feature engineering, our goal is to distinguish normal card usage from fraudulent card usage.</a:t>
            </a:r>
          </a:p>
          <a:p>
            <a:r>
              <a:rPr lang="en-US" b="1" dirty="0">
                <a:highlight>
                  <a:srgbClr val="00FFFF"/>
                </a:highlight>
              </a:rPr>
              <a:t>Goal</a:t>
            </a:r>
            <a:r>
              <a:rPr lang="en-US" dirty="0"/>
              <a:t>: we are looking for someone using the card other than the cardholder</a:t>
            </a:r>
          </a:p>
          <a:p>
            <a:r>
              <a:rPr lang="en-US" b="1" dirty="0">
                <a:highlight>
                  <a:srgbClr val="00FFFF"/>
                </a:highlight>
              </a:rPr>
              <a:t>Strategy</a:t>
            </a:r>
            <a:r>
              <a:rPr lang="en-US" dirty="0"/>
              <a:t>: we want to design features to measure the differences between recent and historical activities.</a:t>
            </a:r>
          </a:p>
          <a:p>
            <a:r>
              <a:rPr lang="en-US" dirty="0"/>
              <a:t>For a credit card transaction we have </a:t>
            </a:r>
          </a:p>
          <a:p>
            <a:pPr lvl="1"/>
            <a:r>
              <a:rPr lang="en-US" b="1" dirty="0">
                <a:highlight>
                  <a:srgbClr val="00FF00"/>
                </a:highlight>
              </a:rPr>
              <a:t>features associated with the transaction, </a:t>
            </a:r>
          </a:p>
          <a:p>
            <a:pPr lvl="1"/>
            <a:r>
              <a:rPr lang="en-US" b="1" dirty="0">
                <a:highlight>
                  <a:srgbClr val="00FF00"/>
                </a:highlight>
              </a:rPr>
              <a:t>features associated with the card holder, and </a:t>
            </a:r>
          </a:p>
          <a:p>
            <a:pPr lvl="1"/>
            <a:r>
              <a:rPr lang="en-US" b="1" dirty="0">
                <a:highlight>
                  <a:srgbClr val="00FF00"/>
                </a:highlight>
              </a:rPr>
              <a:t>features derived from transaction history. 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86A855-B71B-4869-96F7-007FDD29BD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0200" y="2210040"/>
              <a:ext cx="7562160" cy="251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86A855-B71B-4869-96F7-007FDD29BD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840" y="2200680"/>
                <a:ext cx="7580880" cy="2530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E92F3C-6513-4FEC-90B1-3480953C2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01"/>
    </mc:Choice>
    <mc:Fallback>
      <p:transition spd="slow" advTm="62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Real Time Fraud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FFC1-E9A7-4E49-B653-54ED59B6B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86" y="866774"/>
            <a:ext cx="7197196" cy="57309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591C23-1792-4DDB-96C3-EDABBE11FB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7720" y="1269720"/>
              <a:ext cx="5050440" cy="362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591C23-1792-4DDB-96C3-EDABBE11F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8360" y="1260360"/>
                <a:ext cx="5069160" cy="3644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B09E154-E12B-4BD3-A6C0-08CE106D99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06"/>
    </mc:Choice>
    <mc:Fallback>
      <p:transition spd="slow" advTm="39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655962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Real Time Fraud Detection : Model Building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DAB8D5-47BF-445E-B2EE-6758F8132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01307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B53F25-C74A-43E0-8ABE-869605A6CE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62960" y="1415520"/>
              <a:ext cx="6183000" cy="36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B53F25-C74A-43E0-8ABE-869605A6CE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53600" y="1406160"/>
                <a:ext cx="6201720" cy="3644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254E45-AEDD-4AC3-A532-55EFC92A6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01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66"/>
    </mc:Choice>
    <mc:Fallback>
      <p:transition spd="slow" advTm="5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Real Time Fraud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749AB-7336-45B2-ABEB-8DDB34DA1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7" r="1" b="1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D013A8-92DF-4D33-B642-31A2E8DE01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5280" y="1306080"/>
              <a:ext cx="7973280" cy="296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D013A8-92DF-4D33-B642-31A2E8DE01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5920" y="1296720"/>
                <a:ext cx="7992000" cy="2986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5792ED3-4689-4F8A-8903-6C2C236E1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2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4"/>
    </mc:Choice>
    <mc:Fallback>
      <p:transition spd="slow" advTm="28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A1A6F78-C919-46F0-9B0A-2ED38886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2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684274" y="-4610867"/>
            <a:ext cx="7223503" cy="1609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789400"/>
            <a:ext cx="5807575" cy="2264392"/>
          </a:xfrm>
        </p:spPr>
        <p:txBody>
          <a:bodyPr anchor="ctr">
            <a:normAutofit/>
          </a:bodyPr>
          <a:lstStyle/>
          <a:p>
            <a:r>
              <a:rPr lang="en-US" sz="5000" b="1"/>
              <a:t>Real Time Fraud Detection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83730-FD13-498E-98F6-6F7634AFC9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80" b="24123"/>
          <a:stretch/>
        </p:blipFill>
        <p:spPr>
          <a:xfrm>
            <a:off x="20" y="-2"/>
            <a:ext cx="12191980" cy="3657600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542238-E764-4FE1-BF2D-DF3B93299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327827"/>
              </p:ext>
            </p:extLst>
          </p:nvPr>
        </p:nvGraphicFramePr>
        <p:xfrm>
          <a:off x="237744" y="3789399"/>
          <a:ext cx="11676888" cy="306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D96E63E-7E7B-4540-A409-5DDAE65D76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960" y="210240"/>
              <a:ext cx="8749440" cy="254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D96E63E-7E7B-4540-A409-5DDAE65D76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2600" y="200880"/>
                <a:ext cx="8768160" cy="2566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380A16-1B39-4CFD-AEAA-D2F34F6BE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10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84"/>
    </mc:Choice>
    <mc:Fallback>
      <p:transition spd="slow" advTm="42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4"/>
            <a:ext cx="10515600" cy="603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The data flow for the real time fraud detection using Spark Streaming is as follows:</a:t>
            </a:r>
          </a:p>
          <a:p>
            <a:pPr marL="457200" indent="-457200">
              <a:buAutoNum type="arabicParenR"/>
            </a:pPr>
            <a:r>
              <a:rPr lang="en-US" sz="2400"/>
              <a:t>Raw events come into Spark Streaming as DStreams, which internally is a sequence of RDDs. </a:t>
            </a:r>
          </a:p>
          <a:p>
            <a:pPr marL="457200" indent="-457200">
              <a:buAutoNum type="arabicParenR"/>
            </a:pPr>
            <a:r>
              <a:rPr lang="en-US" sz="2400"/>
              <a:t>RDDs are like a Java Collection, except that the data elements contained in RDDs are partitioned across a cluster. </a:t>
            </a:r>
          </a:p>
          <a:p>
            <a:pPr marL="457200" indent="-457200">
              <a:buAutoNum type="arabicParenR"/>
            </a:pPr>
            <a:r>
              <a:rPr lang="en-US" sz="2400"/>
              <a:t>RDD operations are performed in parallel on the data cached in memory, making the iterative algorithms often used in machine learning much faster for processing lots of data.</a:t>
            </a:r>
          </a:p>
          <a:p>
            <a:pPr marL="457200" indent="-457200">
              <a:buAutoNum type="arabicParenR"/>
            </a:pPr>
            <a:r>
              <a:rPr lang="en-US"/>
              <a:t>The credit card transaction data is parsed to get the features associated with the transaction.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378B1-B393-4E69-A336-2BD704B84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06" y="4323315"/>
            <a:ext cx="8567224" cy="22431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ADA703-2DA8-44AF-A695-FEFFCF8878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1640" y="1004760"/>
              <a:ext cx="6429600" cy="311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ADA703-2DA8-44AF-A695-FEFFCF887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80" y="995400"/>
                <a:ext cx="6448320" cy="3133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8670D5-AA1F-4830-9DC5-36625C5F8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0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53"/>
    </mc:Choice>
    <mc:Fallback>
      <p:transition spd="slow" advTm="40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dirty="0"/>
              <a:t> Card holder features and profile history are read from HBase Database using the account number as the row key.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derived features are re-calculated with the latest transaction data.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5D498-FA4C-4E44-B999-CD22DDC4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74472"/>
            <a:ext cx="7011572" cy="2061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A55730-ECC6-45BE-8C17-A48ADDD94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020" y="5241290"/>
            <a:ext cx="5534025" cy="22574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1EAF00-EA3E-43A5-8099-60E0B82E5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97"/>
    </mc:Choice>
    <mc:Fallback>
      <p:transition spd="slow" advTm="27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5) Features are run with the model algorithm to produce fraud prediction scores.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6) Non fraud events enriched with derived features are published to the enriched topic.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7) Fraud events with derived features are published to the fraud topic.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509B7D-9AD0-4A37-B4DE-E2B60E0ED3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5840" y="2840400"/>
              <a:ext cx="7443360" cy="178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509B7D-9AD0-4A37-B4DE-E2B60E0ED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6480" y="2831040"/>
                <a:ext cx="7462080" cy="1799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41D6B2-3F9E-4A43-BE2F-B8E3A1E4F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44"/>
    </mc:Choice>
    <mc:Fallback>
      <p:transition spd="slow" advTm="5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60724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b="1"/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51" y="1928509"/>
            <a:ext cx="4178103" cy="41251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Storage of Credit Card Events : </a:t>
            </a: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r>
              <a:rPr lang="en-US" sz="2400" b="1" dirty="0">
                <a:solidFill>
                  <a:srgbClr val="FFFF00"/>
                </a:solidFill>
              </a:rPr>
              <a:t>Messages are not deleted from Topics when read, and topics can have multiple different consumers, </a:t>
            </a:r>
          </a:p>
          <a:p>
            <a:endParaRPr lang="en-US" sz="2400" b="1" dirty="0">
              <a:solidFill>
                <a:srgbClr val="FFFF00"/>
              </a:solidFill>
            </a:endParaRPr>
          </a:p>
          <a:p>
            <a:r>
              <a:rPr lang="en-US" sz="2400" b="1" dirty="0">
                <a:solidFill>
                  <a:srgbClr val="FFFF00"/>
                </a:solidFill>
              </a:rPr>
              <a:t>this allows processing of the same messages by different consumers for different purposes.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40AED-23CA-4398-A707-C1D7AAF2A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1434268"/>
            <a:ext cx="6250769" cy="38285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90DEC6-134C-4D34-9A95-0A0E9D3718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93840" y="1233000"/>
              <a:ext cx="767520" cy="1351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90DEC6-134C-4D34-9A95-0A0E9D3718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4480" y="1223640"/>
                <a:ext cx="786240" cy="1370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375B6EA-94FC-4D78-8E66-DB1BDD226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5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2227"/>
    </mc:Choice>
    <mc:Fallback>
      <p:transition spd="slow" advTm="32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27" y="173226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b="1" dirty="0"/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12" y="1953513"/>
            <a:ext cx="4290646" cy="46161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In this solution, Kafka  Event Store consumers read and store all raw events, enriched events, and alarms to HDFS for future analysis, model training and updating. 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Kafka Event Store consumers read enriched events and Alerts to update the Card holder features in HBASE </a:t>
            </a:r>
            <a:r>
              <a:rPr lang="en-US" sz="2400" b="1" dirty="0" err="1">
                <a:solidFill>
                  <a:srgbClr val="FFFF00"/>
                </a:solidFill>
              </a:rPr>
              <a:t>noSql</a:t>
            </a:r>
            <a:r>
              <a:rPr lang="en-US" sz="2400" b="1" dirty="0">
                <a:solidFill>
                  <a:srgbClr val="FFFF00"/>
                </a:solidFill>
              </a:rPr>
              <a:t> Database. 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Alerts events are also used to update Dashboards in real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08C2B-D476-44F1-964B-79774091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1356134"/>
            <a:ext cx="6250769" cy="39848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8A87D0-0E39-4CC3-9DFF-32A0BA15A9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37800" y="2118960"/>
              <a:ext cx="4612320" cy="1333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8A87D0-0E39-4CC3-9DFF-32A0BA15A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8440" y="2109600"/>
                <a:ext cx="4631040" cy="1352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A97285-B5DE-47A5-9C91-B4B33C2D6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68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274"/>
    </mc:Choice>
    <mc:Fallback>
      <p:transition spd="slow" advTm="29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Today, </a:t>
            </a:r>
            <a:r>
              <a:rPr lang="en-US" dirty="0"/>
              <a:t>we are going to discuss building a real time solution </a:t>
            </a:r>
            <a:r>
              <a:rPr lang="en-US" b="1" dirty="0">
                <a:highlight>
                  <a:srgbClr val="00FF00"/>
                </a:highlight>
              </a:rPr>
              <a:t>for credit card fraud detection.</a:t>
            </a:r>
          </a:p>
          <a:p>
            <a:pPr marL="0" indent="0">
              <a:buNone/>
            </a:pPr>
            <a:endParaRPr lang="en-US" sz="2400" b="1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US" dirty="0"/>
              <a:t>There are 2 phases to Real Time Fraud detection:</a:t>
            </a:r>
          </a:p>
          <a:p>
            <a:pPr marL="0" indent="0">
              <a:buNone/>
            </a:pPr>
            <a:endParaRPr lang="en-US" sz="2400" b="1" dirty="0">
              <a:highlight>
                <a:srgbClr val="00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first phase involves analysis and forensics on historical data to build the ML model.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second phase uses the model in production to make predictions on live events.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b="1" dirty="0">
              <a:highlight>
                <a:srgbClr val="00FF00"/>
              </a:highligh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23FC12-B685-4D1D-A6AF-2E8DBD78CB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05"/>
    </mc:Choice>
    <mc:Fallback>
      <p:transition spd="slow" advTm="64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  <a:endParaRPr lang="en-US" dirty="0"/>
          </a:p>
          <a:p>
            <a:r>
              <a:rPr lang="en-US" dirty="0"/>
              <a:t>Today in this video, we have learned how to build the </a:t>
            </a:r>
          </a:p>
          <a:p>
            <a:r>
              <a:rPr lang="en-US" dirty="0"/>
              <a:t>Fraud Detection Data Platform that integrates Hadoop and Spark with</a:t>
            </a:r>
          </a:p>
          <a:p>
            <a:endParaRPr lang="en-US" dirty="0"/>
          </a:p>
          <a:p>
            <a:pPr lvl="1"/>
            <a:r>
              <a:rPr lang="en-US" sz="3600" dirty="0">
                <a:highlight>
                  <a:srgbClr val="00FFFF"/>
                </a:highlight>
              </a:rPr>
              <a:t> real-time database capabilities, </a:t>
            </a:r>
          </a:p>
          <a:p>
            <a:pPr lvl="1"/>
            <a:r>
              <a:rPr lang="en-US" sz="3600" dirty="0">
                <a:highlight>
                  <a:srgbClr val="00FFFF"/>
                </a:highlight>
              </a:rPr>
              <a:t>global event streaming, and </a:t>
            </a:r>
          </a:p>
          <a:p>
            <a:pPr lvl="1"/>
            <a:r>
              <a:rPr lang="en-US" sz="3600" dirty="0">
                <a:highlight>
                  <a:srgbClr val="00FFFF"/>
                </a:highlight>
              </a:rPr>
              <a:t>scalable enterprise storage.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AE5336-1463-41D7-9357-6EDC0BA57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9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56"/>
    </mc:Choice>
    <mc:Fallback>
      <p:transition spd="slow" advTm="2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Real Time Fraud Detection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0F7CA5-A81D-489A-851A-E0F03DEC6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4"/>
    </mc:Choice>
    <mc:Fallback xmlns="">
      <p:transition spd="slow" advTm="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/>
              <a:t>Real Time Fraud Detection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15763-2E3B-47E3-9266-BFE6D73CC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89" y="1016000"/>
            <a:ext cx="9495693" cy="52863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52885-880C-49A6-9FB8-21AAC81021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5600" y="1762560"/>
              <a:ext cx="9288360" cy="233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52885-880C-49A6-9FB8-21AAC8102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0" y="1753200"/>
                <a:ext cx="9307080" cy="2356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EEB585-6C32-4F94-9C92-652797390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8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04"/>
    </mc:Choice>
    <mc:Fallback>
      <p:transition spd="slow" advTm="92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81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Real Time Fraud Detection : 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4143"/>
            <a:ext cx="4981135" cy="5373857"/>
          </a:xfrm>
        </p:spPr>
        <p:txBody>
          <a:bodyPr>
            <a:noAutofit/>
          </a:bodyPr>
          <a:lstStyle/>
          <a:p>
            <a:r>
              <a:rPr lang="en-US" sz="2000" b="1" dirty="0"/>
              <a:t>Classification : </a:t>
            </a:r>
            <a:r>
              <a:rPr lang="en-US" sz="2000" dirty="0"/>
              <a:t>is a family of supervised machine learning algorithms that identify which category an item belongs to (for example whether a transaction is fraud or not fraud), </a:t>
            </a:r>
          </a:p>
          <a:p>
            <a:r>
              <a:rPr lang="en-US" sz="2000" dirty="0"/>
              <a:t>Based on labeled examples of known items (for example transactions known to be fraud or not). </a:t>
            </a:r>
          </a:p>
          <a:p>
            <a:r>
              <a:rPr lang="en-US" sz="2000" dirty="0"/>
              <a:t>Classification takes a set of data with known labels and pre-determined features and learns how to label new records based on that information. </a:t>
            </a:r>
          </a:p>
          <a:p>
            <a:r>
              <a:rPr lang="en-US" sz="2000" dirty="0"/>
              <a:t>Features are the “if questions” that you ask. The label is the answer to those questions. In the example below, if it walks, swims, and quacks like a duck, then the label is "duck".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4AC66-8B40-4102-A812-FDBB86FFF9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07" r="14264" b="1"/>
          <a:stretch/>
        </p:blipFill>
        <p:spPr>
          <a:xfrm>
            <a:off x="6372664" y="1904281"/>
            <a:ext cx="4981135" cy="42726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CD77F4-D050-4D1A-92CF-17F6EFEF5A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1120" y="1780920"/>
              <a:ext cx="10585080" cy="462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CD77F4-D050-4D1A-92CF-17F6EFEF5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1760" y="1771560"/>
                <a:ext cx="10603800" cy="4639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D30C477-6876-4307-A9A7-2FD667091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7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55"/>
    </mc:Choice>
    <mc:Fallback>
      <p:transition spd="slow" advTm="89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Let’s try to understand the process through the Car Insurance Fraud:</a:t>
            </a:r>
          </a:p>
          <a:p>
            <a:r>
              <a:rPr lang="en-US" dirty="0"/>
              <a:t>What are we trying to predict?</a:t>
            </a:r>
          </a:p>
          <a:p>
            <a:pPr lvl="1" fontAlgn="t"/>
            <a:r>
              <a:rPr lang="en-US" b="1" dirty="0">
                <a:highlight>
                  <a:srgbClr val="00FF00"/>
                </a:highlight>
              </a:rPr>
              <a:t>This is the Label: The Amount of Fraud</a:t>
            </a:r>
          </a:p>
          <a:p>
            <a:pPr marL="457200" lvl="1" indent="0" fontAlgn="t">
              <a:buNone/>
            </a:pPr>
            <a:endParaRPr lang="en-US" b="1" dirty="0">
              <a:highlight>
                <a:srgbClr val="00FF00"/>
              </a:highlight>
            </a:endParaRPr>
          </a:p>
          <a:p>
            <a:r>
              <a:rPr lang="en-US" dirty="0"/>
              <a:t>What are the “if questions” or properties that you can use to predict ?</a:t>
            </a:r>
          </a:p>
          <a:p>
            <a:pPr lvl="1" fontAlgn="t"/>
            <a:r>
              <a:rPr lang="en-US" b="1" dirty="0">
                <a:highlight>
                  <a:srgbClr val="00FF00"/>
                </a:highlight>
              </a:rPr>
              <a:t>These are called the Features.</a:t>
            </a:r>
          </a:p>
          <a:p>
            <a:pPr lvl="1" fontAlgn="t"/>
            <a:endParaRPr lang="en-US" b="1" dirty="0">
              <a:highlight>
                <a:srgbClr val="00FF00"/>
              </a:highlight>
            </a:endParaRPr>
          </a:p>
          <a:p>
            <a:pPr lvl="1" fontAlgn="t"/>
            <a:r>
              <a:rPr lang="en-US" b="1" dirty="0">
                <a:highlight>
                  <a:srgbClr val="00FF00"/>
                </a:highlight>
              </a:rPr>
              <a:t>To build a classifier model - we extract the features or attributes of interest that most contribute to the classification.</a:t>
            </a:r>
          </a:p>
          <a:p>
            <a:pPr lvl="1" fontAlgn="t"/>
            <a:endParaRPr lang="en-US" b="1" dirty="0">
              <a:highlight>
                <a:srgbClr val="00FF00"/>
              </a:highlight>
            </a:endParaRPr>
          </a:p>
          <a:p>
            <a:pPr lvl="1" fontAlgn="t"/>
            <a:r>
              <a:rPr lang="en-US" b="1" dirty="0">
                <a:highlight>
                  <a:srgbClr val="00FF00"/>
                </a:highlight>
              </a:rPr>
              <a:t>In this simple example we will use the claimed amount.</a:t>
            </a:r>
          </a:p>
          <a:p>
            <a:pPr marL="0" indent="0">
              <a:buNone/>
            </a:pPr>
            <a:br>
              <a:rPr lang="en-US" dirty="0"/>
            </a:b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1AC1BA-E437-49A7-BD5F-00EA2211BA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8240" y="2036520"/>
              <a:ext cx="840600" cy="402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1AC1BA-E437-49A7-BD5F-00EA2211BA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880" y="2027160"/>
                <a:ext cx="859320" cy="420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17D1E1-F7AD-4AE7-936E-32FA206FB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1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08"/>
    </mc:Choice>
    <mc:Fallback>
      <p:transition spd="slow" advTm="64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78"/>
            <a:ext cx="10515600" cy="60046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b="1" dirty="0">
                <a:highlight>
                  <a:srgbClr val="00FF00"/>
                </a:highlight>
              </a:rPr>
              <a:t>Y = mx + 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Y = Label : Amount Of Fraud    , X = Feature : Claimed Amount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highlight>
                  <a:srgbClr val="00FFFF"/>
                </a:highlight>
              </a:rPr>
              <a:t>Linear regression models the relationship between the Y “Label” and the X “Feature”, in this case the relationship between the amount of fraud and the claimed amount. </a:t>
            </a:r>
          </a:p>
          <a:p>
            <a:endParaRPr lang="en-US" b="1" dirty="0">
              <a:highlight>
                <a:srgbClr val="00FFFF"/>
              </a:highlight>
            </a:endParaRPr>
          </a:p>
          <a:p>
            <a:r>
              <a:rPr lang="en-US" b="1" dirty="0">
                <a:highlight>
                  <a:srgbClr val="00FFFF"/>
                </a:highlight>
              </a:rPr>
              <a:t>The coefficient measures the impact of the feature, the claimed amount, on the label, the fraud amount.</a:t>
            </a:r>
            <a:endParaRPr lang="en-US" sz="4400" b="1" dirty="0">
              <a:highlight>
                <a:srgbClr val="00FFFF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CF276-294C-43DA-A8D4-D24AA4C6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46315"/>
            <a:ext cx="5829300" cy="289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26F8B6-EE1F-4D5A-8CD5-B5AA015DD3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2640" y="146520"/>
              <a:ext cx="7278840" cy="3899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26F8B6-EE1F-4D5A-8CD5-B5AA015DD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280" y="137160"/>
                <a:ext cx="7297560" cy="3918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AA10D4-F9A5-48A1-91EA-C3FE20539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8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74"/>
    </mc:Choice>
    <mc:Fallback>
      <p:transition spd="slow" advTm="73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come back to our credit card fraud as another example:</a:t>
            </a:r>
          </a:p>
          <a:p>
            <a:r>
              <a:rPr lang="en-US" dirty="0"/>
              <a:t>Example Features: </a:t>
            </a:r>
            <a:r>
              <a:rPr lang="en-US" b="1" dirty="0">
                <a:highlight>
                  <a:srgbClr val="00FFFF"/>
                </a:highlight>
              </a:rPr>
              <a:t>transaction amount, type of merchant, distance from and time since last transaction </a:t>
            </a:r>
            <a:r>
              <a:rPr lang="en-US" dirty="0"/>
              <a:t>.</a:t>
            </a:r>
          </a:p>
          <a:p>
            <a:r>
              <a:rPr lang="en-US" dirty="0"/>
              <a:t>Example Label: </a:t>
            </a:r>
            <a:r>
              <a:rPr lang="en-US" b="1" dirty="0">
                <a:highlight>
                  <a:srgbClr val="00FFFF"/>
                </a:highlight>
              </a:rPr>
              <a:t>Probability of Fraud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043B7-9044-44C9-A0DB-084734C76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46" y="3179298"/>
            <a:ext cx="6000750" cy="31907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77AFE2-D20F-4C96-8015-FED2848725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3080" y="1506960"/>
              <a:ext cx="7735680" cy="4429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77AFE2-D20F-4C96-8015-FED2848725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720" y="1497600"/>
                <a:ext cx="7754400" cy="4448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4BE495-BA3D-46A1-B442-CD0A79F47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57"/>
    </mc:Choice>
    <mc:Fallback>
      <p:transition spd="slow" advTm="51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Real Time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There are three things here now :</a:t>
            </a:r>
          </a:p>
          <a:p>
            <a:r>
              <a:rPr lang="en-US" sz="2200" dirty="0"/>
              <a:t>Classification: identifies which category (</a:t>
            </a:r>
            <a:r>
              <a:rPr lang="en-US" sz="2200" dirty="0" err="1"/>
              <a:t>eg</a:t>
            </a:r>
            <a:r>
              <a:rPr lang="en-US" sz="2200" dirty="0"/>
              <a:t> fraud or not fraud)</a:t>
            </a:r>
          </a:p>
          <a:p>
            <a:r>
              <a:rPr lang="en-US" sz="2200" dirty="0"/>
              <a:t>Linear Regression: predicts a value (</a:t>
            </a:r>
            <a:r>
              <a:rPr lang="en-US" sz="2200" dirty="0" err="1"/>
              <a:t>eg</a:t>
            </a:r>
            <a:r>
              <a:rPr lang="en-US" sz="2200" dirty="0"/>
              <a:t> amount of fraud)</a:t>
            </a:r>
          </a:p>
          <a:p>
            <a:r>
              <a:rPr lang="en-US" sz="2200" dirty="0"/>
              <a:t>Logistic Regression: predicts a probability (</a:t>
            </a:r>
            <a:r>
              <a:rPr lang="en-US" sz="2200" dirty="0" err="1"/>
              <a:t>eg</a:t>
            </a:r>
            <a:r>
              <a:rPr lang="en-US" sz="2200" dirty="0"/>
              <a:t> probability of fraud)</a:t>
            </a:r>
          </a:p>
          <a:p>
            <a:pPr marL="0" indent="0">
              <a:buNone/>
            </a:pPr>
            <a:r>
              <a:rPr lang="en-US" sz="2200" dirty="0"/>
              <a:t>Here is the cheat sheet: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A5A3D-2CAC-4AFD-9B96-47D0ED4316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2" r="15754" b="3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4072C3-5B6D-4AA2-B67E-9CE30A7755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0440" y="2420280"/>
              <a:ext cx="6292800" cy="163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4072C3-5B6D-4AA2-B67E-9CE30A7755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1080" y="2410920"/>
                <a:ext cx="6311520" cy="1653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16FD01-3E65-4BA0-A4E5-9421A6C3C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7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91"/>
    </mc:Choice>
    <mc:Fallback>
      <p:transition spd="slow" advTm="6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1A6F78-C919-46F0-9B0A-2ED38886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684274" y="-4610867"/>
            <a:ext cx="7223503" cy="1609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789400"/>
            <a:ext cx="5807575" cy="2264392"/>
          </a:xfrm>
        </p:spPr>
        <p:txBody>
          <a:bodyPr anchor="ctr">
            <a:normAutofit/>
          </a:bodyPr>
          <a:lstStyle/>
          <a:p>
            <a:r>
              <a:rPr lang="en-US" sz="5000" b="1"/>
              <a:t>Real Time Fraud Detection : 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784FA-CAD0-4DEB-8E99-1914CC83A9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52" b="15848"/>
          <a:stretch/>
        </p:blipFill>
        <p:spPr>
          <a:xfrm>
            <a:off x="20" y="-2"/>
            <a:ext cx="12191980" cy="3657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424" y="3291840"/>
            <a:ext cx="5418208" cy="2880361"/>
          </a:xfrm>
          <a:solidFill>
            <a:schemeClr val="accent2">
              <a:lumMod val="60000"/>
              <a:lumOff val="40000"/>
            </a:schemeClr>
          </a:solidFill>
        </p:spPr>
        <p:txBody>
          <a:bodyPr anchor="ctr">
            <a:normAutofit lnSpcReduction="10000"/>
          </a:bodyPr>
          <a:lstStyle/>
          <a:p>
            <a:r>
              <a:rPr lang="en-US" dirty="0"/>
              <a:t>Feature engineering is the process of transforming raw data into inputs for a machine learning algorithm.</a:t>
            </a:r>
          </a:p>
          <a:p>
            <a:r>
              <a:rPr lang="en-US" dirty="0"/>
              <a:t>Feature engineering is extremely dependent on the type of use case and potential data sources.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5922F25-AF19-4DB8-9C95-411A2CAB0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2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36"/>
    </mc:Choice>
    <mc:Fallback>
      <p:transition spd="slow" advTm="76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1169</Words>
  <Application>Microsoft Office PowerPoint</Application>
  <PresentationFormat>Widescreen</PresentationFormat>
  <Paragraphs>126</Paragraphs>
  <Slides>21</Slides>
  <Notes>1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   APACHE SPARK DEEP DIVE  Spark – Real Time Fraud Detection </vt:lpstr>
      <vt:lpstr>Real Time Fraud Detection</vt:lpstr>
      <vt:lpstr>Real Time Fraud Detection</vt:lpstr>
      <vt:lpstr>Real Time Fraud Detection : Building the Model</vt:lpstr>
      <vt:lpstr>Real Time Fraud Detection</vt:lpstr>
      <vt:lpstr>PowerPoint Presentation</vt:lpstr>
      <vt:lpstr>Real Time Fraud Detection</vt:lpstr>
      <vt:lpstr>Real Time Fraud Detection</vt:lpstr>
      <vt:lpstr>Real Time Fraud Detection : Feature Engineering</vt:lpstr>
      <vt:lpstr>Real Time Fraud Detection</vt:lpstr>
      <vt:lpstr>Real Time Fraud Detection</vt:lpstr>
      <vt:lpstr>Real Time Fraud Detection : Model Building Workflow</vt:lpstr>
      <vt:lpstr>Real Time Fraud Detection</vt:lpstr>
      <vt:lpstr>Real Time Fraud Detection Solution</vt:lpstr>
      <vt:lpstr>PowerPoint Presentation</vt:lpstr>
      <vt:lpstr>Real Time Fraud Detection</vt:lpstr>
      <vt:lpstr>Real Time Fraud Detection</vt:lpstr>
      <vt:lpstr>Real Time Fraud Detection</vt:lpstr>
      <vt:lpstr>Real Time Fraud Detection</vt:lpstr>
      <vt:lpstr>Real Time Fraud Detection</vt:lpstr>
      <vt:lpstr>Real Time Fraud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DEEP DIVE  Spark – Real Time Fraud Detection</dc:title>
  <dc:creator>Viresh Kumar</dc:creator>
  <cp:lastModifiedBy>Viresh Kumar</cp:lastModifiedBy>
  <cp:revision>25</cp:revision>
  <dcterms:created xsi:type="dcterms:W3CDTF">2020-03-16T11:29:14Z</dcterms:created>
  <dcterms:modified xsi:type="dcterms:W3CDTF">2020-03-17T08:47:03Z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2020-03-16T11:29:18.5134595Z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858b87e5-8589-413f-9fb0-5dd4a2b2149a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